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1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59" autoAdjust="0"/>
    <p:restoredTop sz="94660"/>
  </p:normalViewPr>
  <p:slideViewPr>
    <p:cSldViewPr snapToGrid="0">
      <p:cViewPr varScale="1">
        <p:scale>
          <a:sx n="70" d="100"/>
          <a:sy n="70" d="100"/>
        </p:scale>
        <p:origin x="-600" y="-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59EE96-FC55-4D2F-9856-A6868B9C4CDE}" type="datetimeFigureOut">
              <a:rPr lang="en-US" smtClean="0"/>
              <a:t>4/3/2019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BC2071-5420-4F65-945D-2BD3D15A4A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55830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59EE96-FC55-4D2F-9856-A6868B9C4CDE}" type="datetimeFigureOut">
              <a:rPr lang="en-US" smtClean="0"/>
              <a:t>4/3/2019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BC2071-5420-4F65-945D-2BD3D15A4A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39633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59EE96-FC55-4D2F-9856-A6868B9C4CDE}" type="datetimeFigureOut">
              <a:rPr lang="en-US" smtClean="0"/>
              <a:t>4/3/2019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BC2071-5420-4F65-945D-2BD3D15A4A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64084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59EE96-FC55-4D2F-9856-A6868B9C4CDE}" type="datetimeFigureOut">
              <a:rPr lang="en-US" smtClean="0"/>
              <a:t>4/3/2019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BC2071-5420-4F65-945D-2BD3D15A4A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82877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59EE96-FC55-4D2F-9856-A6868B9C4CDE}" type="datetimeFigureOut">
              <a:rPr lang="en-US" smtClean="0"/>
              <a:t>4/3/2019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BC2071-5420-4F65-945D-2BD3D15A4A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67570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59EE96-FC55-4D2F-9856-A6868B9C4CDE}" type="datetimeFigureOut">
              <a:rPr lang="en-US" smtClean="0"/>
              <a:t>4/3/2019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BC2071-5420-4F65-945D-2BD3D15A4A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36291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59EE96-FC55-4D2F-9856-A6868B9C4CDE}" type="datetimeFigureOut">
              <a:rPr lang="en-US" smtClean="0"/>
              <a:t>4/3/2019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BC2071-5420-4F65-945D-2BD3D15A4A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53402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59EE96-FC55-4D2F-9856-A6868B9C4CDE}" type="datetimeFigureOut">
              <a:rPr lang="en-US" smtClean="0"/>
              <a:t>4/3/2019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BC2071-5420-4F65-945D-2BD3D15A4A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35360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59EE96-FC55-4D2F-9856-A6868B9C4CDE}" type="datetimeFigureOut">
              <a:rPr lang="en-US" smtClean="0"/>
              <a:t>4/3/2019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BC2071-5420-4F65-945D-2BD3D15A4A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85890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59EE96-FC55-4D2F-9856-A6868B9C4CDE}" type="datetimeFigureOut">
              <a:rPr lang="en-US" smtClean="0"/>
              <a:t>4/3/2019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BC2071-5420-4F65-945D-2BD3D15A4A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08940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59EE96-FC55-4D2F-9856-A6868B9C4CDE}" type="datetimeFigureOut">
              <a:rPr lang="en-US" smtClean="0"/>
              <a:t>4/3/2019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BC2071-5420-4F65-945D-2BD3D15A4A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39514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59EE96-FC55-4D2F-9856-A6868B9C4CDE}" type="datetimeFigureOut">
              <a:rPr lang="en-US" smtClean="0"/>
              <a:t>4/3/2019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ABC2071-5420-4F65-945D-2BD3D15A4A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5666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USER\Documents\&#6042;&#6086;&#6048;&#6076;&#6042;&#6035;&#6083;&#6016;&#6070;&#6042;&#6016;&#6031;&#6091;&#6031;&#6098;&#6042;&#6070;.docx!OLE_LINK1" TargetMode="Externa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993412"/>
          </a:xfrm>
        </p:spPr>
        <p:txBody>
          <a:bodyPr>
            <a:normAutofit/>
          </a:bodyPr>
          <a:lstStyle/>
          <a:p>
            <a:pPr algn="ctr"/>
            <a:r>
              <a:rPr lang="ca-ES" altLang="en-US" sz="2000" b="1" dirty="0" smtClean="0">
                <a:solidFill>
                  <a:srgbClr val="002060"/>
                </a:solidFill>
                <a:latin typeface="Kh Battambang"/>
                <a:cs typeface="Kh Muol" panose="02000500000000020004" pitchFamily="2" charset="0"/>
              </a:rPr>
              <a:t>រំហូរនៃការកត់ត្រាសាច់បា្រក់ចេញពីធនាគារ</a:t>
            </a:r>
            <a:r>
              <a:rPr lang="km-KH" altLang="en-US" sz="2000" b="1" dirty="0" smtClean="0">
                <a:solidFill>
                  <a:srgbClr val="002060"/>
                </a:solidFill>
                <a:latin typeface="Kh Battambang"/>
                <a:cs typeface="Kh Muol" panose="02000500000000020004" pitchFamily="2" charset="0"/>
              </a:rPr>
              <a:t>​</a:t>
            </a:r>
            <a:endParaRPr lang="en-US" sz="2000" b="1" dirty="0">
              <a:solidFill>
                <a:srgbClr val="002060"/>
              </a:solidFill>
              <a:latin typeface="Kh Battambang"/>
              <a:cs typeface="Kh Muol" panose="02000500000000020004" pitchFamily="2" charset="0"/>
            </a:endParaRPr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58214008"/>
              </p:ext>
            </p:extLst>
          </p:nvPr>
        </p:nvGraphicFramePr>
        <p:xfrm>
          <a:off x="709684" y="1747838"/>
          <a:ext cx="10508776" cy="42981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" name="Document" r:id="rId3" imgW="6378766" imgH="3361452" progId="Word.Document.12">
                  <p:link updateAutomatic="1"/>
                </p:oleObj>
              </mc:Choice>
              <mc:Fallback>
                <p:oleObj name="Document" r:id="rId3" imgW="6378766" imgH="3361452" progId="Word.Document.12">
                  <p:link updateAutomatic="1"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709684" y="1747838"/>
                        <a:ext cx="10508776" cy="429812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9715361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417</TotalTime>
  <Words>14</Words>
  <Application>Microsoft Office PowerPoint</Application>
  <PresentationFormat>Custom</PresentationFormat>
  <Paragraphs>1</Paragraphs>
  <Slides>1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Links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3" baseType="lpstr">
      <vt:lpstr>Office Theme</vt:lpstr>
      <vt:lpstr>C:\Users\USER\Documents\រំហូរនៃការកត់ត្រា.docx!OLE_LINK1</vt:lpstr>
      <vt:lpstr>រំហូរនៃការកត់ត្រាសាច់បា្រក់ចេញពីធនាគារ​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dell</dc:creator>
  <cp:lastModifiedBy>USER</cp:lastModifiedBy>
  <cp:revision>24</cp:revision>
  <dcterms:created xsi:type="dcterms:W3CDTF">2018-12-14T11:26:09Z</dcterms:created>
  <dcterms:modified xsi:type="dcterms:W3CDTF">2019-04-02T17:41:06Z</dcterms:modified>
</cp:coreProperties>
</file>