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2" r:id="rId1"/>
  </p:sldMasterIdLst>
  <p:notesMasterIdLst>
    <p:notesMasterId r:id="rId30"/>
  </p:notesMasterIdLst>
  <p:handoutMasterIdLst>
    <p:handoutMasterId r:id="rId31"/>
  </p:handoutMasterIdLst>
  <p:sldIdLst>
    <p:sldId id="965" r:id="rId2"/>
    <p:sldId id="1649" r:id="rId3"/>
    <p:sldId id="1699" r:id="rId4"/>
    <p:sldId id="1700" r:id="rId5"/>
    <p:sldId id="1701" r:id="rId6"/>
    <p:sldId id="1702" r:id="rId7"/>
    <p:sldId id="1703" r:id="rId8"/>
    <p:sldId id="1704" r:id="rId9"/>
    <p:sldId id="1705" r:id="rId10"/>
    <p:sldId id="1693" r:id="rId11"/>
    <p:sldId id="1711" r:id="rId12"/>
    <p:sldId id="1712" r:id="rId13"/>
    <p:sldId id="1713" r:id="rId14"/>
    <p:sldId id="1714" r:id="rId15"/>
    <p:sldId id="1750" r:id="rId16"/>
    <p:sldId id="1755" r:id="rId17"/>
    <p:sldId id="1737" r:id="rId18"/>
    <p:sldId id="1739" r:id="rId19"/>
    <p:sldId id="1740" r:id="rId20"/>
    <p:sldId id="1741" r:id="rId21"/>
    <p:sldId id="1742" r:id="rId22"/>
    <p:sldId id="1743" r:id="rId23"/>
    <p:sldId id="1744" r:id="rId24"/>
    <p:sldId id="1745" r:id="rId25"/>
    <p:sldId id="1753" r:id="rId26"/>
    <p:sldId id="1747" r:id="rId27"/>
    <p:sldId id="1748" r:id="rId28"/>
    <p:sldId id="1642" r:id="rId29"/>
  </p:sldIdLst>
  <p:sldSz cx="9144000" cy="6858000" type="screen4x3"/>
  <p:notesSz cx="9601200" cy="73152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99CC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CB2AF8-5A7C-40ED-B45C-12343E5F1D98}" type="doc">
      <dgm:prSet loTypeId="urn:microsoft.com/office/officeart/2005/8/layout/vList6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39E34D0-D88A-40E2-8020-32BD47760AE7}">
      <dgm:prSet phldrT="[Text]" custT="1"/>
      <dgm:spPr/>
      <dgm:t>
        <a:bodyPr/>
        <a:lstStyle/>
        <a:p>
          <a:pPr algn="ctr"/>
          <a:r>
            <a:rPr lang="km-KH" sz="1800" dirty="0">
              <a:latin typeface="Khmer MEF1" panose="02000506000000020004" pitchFamily="2" charset="0"/>
              <a:cs typeface="Khmer MEF1" panose="02000506000000020004" pitchFamily="2" charset="0"/>
            </a:rPr>
            <a:t>ទី១</a:t>
          </a:r>
          <a:endParaRPr lang="en-US" sz="18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9E6EF29-CBB1-4958-A635-6F96F7670BD1}" type="parTrans" cxnId="{40DDE0FB-4EEA-41C0-9D2C-E9DFE81D88FB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DD6B0CF-3608-411B-A2B5-643DE2E55151}" type="sibTrans" cxnId="{40DDE0FB-4EEA-41C0-9D2C-E9DFE81D88FB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7476504-8005-4104-AB42-7EE40BD40685}">
      <dgm:prSet phldrT="[Text]" custT="1"/>
      <dgm:spPr/>
      <dgm:t>
        <a:bodyPr/>
        <a:lstStyle/>
        <a:p>
          <a:pPr algn="ctr"/>
          <a:r>
            <a:rPr lang="km-KH" sz="1800" dirty="0">
              <a:latin typeface="Khmer MEF1" panose="02000506000000020004" pitchFamily="2" charset="0"/>
              <a:cs typeface="Khmer MEF1" panose="02000506000000020004" pitchFamily="2" charset="0"/>
            </a:rPr>
            <a:t>ទី២</a:t>
          </a:r>
          <a:endParaRPr lang="en-US" sz="18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2A1E9F9-64F6-4ED5-826A-A18F0E4F791A}" type="parTrans" cxnId="{9D329771-1510-443A-8914-4D8C00690F3F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D674F60B-D8F8-40F5-8981-EAB7124AB115}" type="sibTrans" cxnId="{9D329771-1510-443A-8914-4D8C00690F3F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9FEF3F1-69D0-440E-9F15-D655979DD186}">
      <dgm:prSet phldrT="[Text]" custT="1"/>
      <dgm:spPr/>
      <dgm:t>
        <a:bodyPr/>
        <a:lstStyle/>
        <a:p>
          <a:pPr algn="l"/>
          <a:r>
            <a:rPr lang="km-KH" sz="180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ពង្រឹងគណនេយ្យភាពលើការគ្រប់គ្រងថវិកា</a:t>
          </a:r>
          <a:endParaRPr lang="en-US" sz="180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gm:t>
    </dgm:pt>
    <dgm:pt modelId="{68F1BCF2-0ED5-4ADA-A288-0752BAA974C9}" type="parTrans" cxnId="{047103F0-511C-4DD1-A65E-AE4663088B17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3E857742-1DDE-4AF1-A820-62DFDFE6A07B}" type="sibTrans" cxnId="{047103F0-511C-4DD1-A65E-AE4663088B17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E66F18C5-C6E0-483E-82B0-823C3BA89F46}">
      <dgm:prSet phldrT="[Text]" custT="1"/>
      <dgm:spPr/>
      <dgm:t>
        <a:bodyPr/>
        <a:lstStyle/>
        <a:p>
          <a:pPr algn="ctr"/>
          <a:r>
            <a:rPr lang="km-KH" sz="1800" dirty="0">
              <a:latin typeface="Khmer MEF1" panose="02000506000000020004" pitchFamily="2" charset="0"/>
              <a:cs typeface="Khmer MEF1" panose="02000506000000020004" pitchFamily="2" charset="0"/>
            </a:rPr>
            <a:t>ទី៣</a:t>
          </a:r>
          <a:endParaRPr lang="en-US" sz="18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50437632-BF1A-49FB-B3DA-45FA32CA5B96}" type="parTrans" cxnId="{0D118475-31A9-43FE-BAD0-2017E94BDBA4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37717E1-A8B0-404F-8D28-963957987354}" type="sibTrans" cxnId="{0D118475-31A9-43FE-BAD0-2017E94BDBA4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51D683A-5DD4-45B1-A3E2-1171E0C4BDB5}">
      <dgm:prSet phldrT="[Text]" custT="1"/>
      <dgm:spPr/>
      <dgm:t>
        <a:bodyPr/>
        <a:lstStyle/>
        <a:p>
          <a:pPr algn="l"/>
          <a:r>
            <a:rPr lang="km-KH" sz="1800" spc="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បង្កើនស្វ័យភាពក្នុងការគ្រប់គ្រងសាលារៀនសាធារណៈ</a:t>
          </a:r>
          <a:endParaRPr lang="en-US" sz="1800" spc="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gm:t>
    </dgm:pt>
    <dgm:pt modelId="{DF81D157-A44C-41D0-B99D-C0D4DCC7F150}" type="sibTrans" cxnId="{135D2F51-63C7-4229-83DA-60438C1D1505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FA450E99-3D16-4FB1-AA53-DD0A490A119D}" type="parTrans" cxnId="{135D2F51-63C7-4229-83DA-60438C1D1505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D4AF2457-5C40-43BB-90B2-618725F001EA}">
      <dgm:prSet phldrT="[Text]" custT="1"/>
      <dgm:spPr/>
      <dgm:t>
        <a:bodyPr/>
        <a:lstStyle/>
        <a:p>
          <a:pPr algn="l"/>
          <a:r>
            <a:rPr lang="km-KH" sz="180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ធានាបានភាពឆ្លើយតបទៅនឹងសមិទ្ធផលសិក្សារបស់សិស្ស </a:t>
          </a:r>
          <a:endParaRPr lang="en-US" sz="180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gm:t>
    </dgm:pt>
    <dgm:pt modelId="{325E3A46-B25C-46C6-AC68-56A02C9E8E5B}" type="parTrans" cxnId="{BF872165-BB4A-47C6-ADDE-6B121DCDCFA7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92FB4F91-0CAA-4968-824A-D7FFCEC6E3F1}" type="sibTrans" cxnId="{BF872165-BB4A-47C6-ADDE-6B121DCDCFA7}">
      <dgm:prSet/>
      <dgm:spPr/>
      <dgm:t>
        <a:bodyPr/>
        <a:lstStyle/>
        <a:p>
          <a:pPr algn="l"/>
          <a:endParaRPr lang="en-US" sz="120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BDB5879-24A2-4353-9353-FE942F1A5497}" type="pres">
      <dgm:prSet presAssocID="{77CB2AF8-5A7C-40ED-B45C-12343E5F1D9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BCDAB78-E8B1-460A-B0FA-0AE3FFDBFC07}" type="pres">
      <dgm:prSet presAssocID="{E39E34D0-D88A-40E2-8020-32BD47760AE7}" presName="linNode" presStyleCnt="0"/>
      <dgm:spPr/>
    </dgm:pt>
    <dgm:pt modelId="{883D42D6-9B21-4977-A9DB-B95710410179}" type="pres">
      <dgm:prSet presAssocID="{E39E34D0-D88A-40E2-8020-32BD47760AE7}" presName="parentShp" presStyleLbl="node1" presStyleIdx="0" presStyleCnt="3" custScaleX="274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80658A-DE6E-4115-9EB6-A7AC04EBD0E7}" type="pres">
      <dgm:prSet presAssocID="{E39E34D0-D88A-40E2-8020-32BD47760AE7}" presName="childShp" presStyleLbl="bgAccFollowNode1" presStyleIdx="0" presStyleCnt="3" custScaleX="148445" custLinFactY="-80036" custLinFactNeighborX="2593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BC14B6-46CE-42AE-807C-D8522536E4F7}" type="pres">
      <dgm:prSet presAssocID="{7DD6B0CF-3608-411B-A2B5-643DE2E55151}" presName="spacing" presStyleCnt="0"/>
      <dgm:spPr/>
    </dgm:pt>
    <dgm:pt modelId="{EF6C27DB-828E-49D3-96B9-6C36FC7DE72F}" type="pres">
      <dgm:prSet presAssocID="{B7476504-8005-4104-AB42-7EE40BD40685}" presName="linNode" presStyleCnt="0"/>
      <dgm:spPr/>
    </dgm:pt>
    <dgm:pt modelId="{D4BC89B2-767A-460D-B56D-C01FD6B56B63}" type="pres">
      <dgm:prSet presAssocID="{B7476504-8005-4104-AB42-7EE40BD40685}" presName="parentShp" presStyleLbl="node1" presStyleIdx="1" presStyleCnt="3" custScaleX="274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C90545-4CB5-4766-A121-7E6D7C775C9D}" type="pres">
      <dgm:prSet presAssocID="{B7476504-8005-4104-AB42-7EE40BD40685}" presName="childShp" presStyleLbl="bgAccFollowNode1" presStyleIdx="1" presStyleCnt="3" custScaleX="1484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84611E-69AF-49EA-9F81-28927721ABBC}" type="pres">
      <dgm:prSet presAssocID="{D674F60B-D8F8-40F5-8981-EAB7124AB115}" presName="spacing" presStyleCnt="0"/>
      <dgm:spPr/>
    </dgm:pt>
    <dgm:pt modelId="{E7267C1B-44CB-47FD-B1DB-5332132067E1}" type="pres">
      <dgm:prSet presAssocID="{E66F18C5-C6E0-483E-82B0-823C3BA89F46}" presName="linNode" presStyleCnt="0"/>
      <dgm:spPr/>
    </dgm:pt>
    <dgm:pt modelId="{FA55C382-742A-4421-8A31-4BF264130510}" type="pres">
      <dgm:prSet presAssocID="{E66F18C5-C6E0-483E-82B0-823C3BA89F46}" presName="parentShp" presStyleLbl="node1" presStyleIdx="2" presStyleCnt="3" custScaleX="274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BCD586-0F8C-4DD7-8969-DB21CEAD3A1C}" type="pres">
      <dgm:prSet presAssocID="{E66F18C5-C6E0-483E-82B0-823C3BA89F46}" presName="childShp" presStyleLbl="bgAccFollowNode1" presStyleIdx="2" presStyleCnt="3" custScaleX="1484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2DA4D0-11B8-40F2-B8E6-03A118359E2C}" type="presOf" srcId="{B7476504-8005-4104-AB42-7EE40BD40685}" destId="{D4BC89B2-767A-460D-B56D-C01FD6B56B63}" srcOrd="0" destOrd="0" presId="urn:microsoft.com/office/officeart/2005/8/layout/vList6"/>
    <dgm:cxn modelId="{3D3C52F2-BF66-48D5-842E-8E63017D0414}" type="presOf" srcId="{A9FEF3F1-69D0-440E-9F15-D655979DD186}" destId="{A7C90545-4CB5-4766-A121-7E6D7C775C9D}" srcOrd="0" destOrd="0" presId="urn:microsoft.com/office/officeart/2005/8/layout/vList6"/>
    <dgm:cxn modelId="{9D329771-1510-443A-8914-4D8C00690F3F}" srcId="{77CB2AF8-5A7C-40ED-B45C-12343E5F1D98}" destId="{B7476504-8005-4104-AB42-7EE40BD40685}" srcOrd="1" destOrd="0" parTransId="{B2A1E9F9-64F6-4ED5-826A-A18F0E4F791A}" sibTransId="{D674F60B-D8F8-40F5-8981-EAB7124AB115}"/>
    <dgm:cxn modelId="{40DDE0FB-4EEA-41C0-9D2C-E9DFE81D88FB}" srcId="{77CB2AF8-5A7C-40ED-B45C-12343E5F1D98}" destId="{E39E34D0-D88A-40E2-8020-32BD47760AE7}" srcOrd="0" destOrd="0" parTransId="{09E6EF29-CBB1-4958-A635-6F96F7670BD1}" sibTransId="{7DD6B0CF-3608-411B-A2B5-643DE2E55151}"/>
    <dgm:cxn modelId="{047103F0-511C-4DD1-A65E-AE4663088B17}" srcId="{B7476504-8005-4104-AB42-7EE40BD40685}" destId="{A9FEF3F1-69D0-440E-9F15-D655979DD186}" srcOrd="0" destOrd="0" parTransId="{68F1BCF2-0ED5-4ADA-A288-0752BAA974C9}" sibTransId="{3E857742-1DDE-4AF1-A820-62DFDFE6A07B}"/>
    <dgm:cxn modelId="{C844D402-3F0D-433B-BEBF-A78EEAA41ED7}" type="presOf" srcId="{77CB2AF8-5A7C-40ED-B45C-12343E5F1D98}" destId="{6BDB5879-24A2-4353-9353-FE942F1A5497}" srcOrd="0" destOrd="0" presId="urn:microsoft.com/office/officeart/2005/8/layout/vList6"/>
    <dgm:cxn modelId="{430F22B0-40AF-43D0-9E82-B13B5D10E168}" type="presOf" srcId="{E66F18C5-C6E0-483E-82B0-823C3BA89F46}" destId="{FA55C382-742A-4421-8A31-4BF264130510}" srcOrd="0" destOrd="0" presId="urn:microsoft.com/office/officeart/2005/8/layout/vList6"/>
    <dgm:cxn modelId="{11A26D78-3694-4E52-92A9-1EF274A86BA7}" type="presOf" srcId="{D4AF2457-5C40-43BB-90B2-618725F001EA}" destId="{20BCD586-0F8C-4DD7-8969-DB21CEAD3A1C}" srcOrd="0" destOrd="0" presId="urn:microsoft.com/office/officeart/2005/8/layout/vList6"/>
    <dgm:cxn modelId="{21F36A07-5521-450B-B70F-404AF855AE14}" type="presOf" srcId="{E39E34D0-D88A-40E2-8020-32BD47760AE7}" destId="{883D42D6-9B21-4977-A9DB-B95710410179}" srcOrd="0" destOrd="0" presId="urn:microsoft.com/office/officeart/2005/8/layout/vList6"/>
    <dgm:cxn modelId="{0D118475-31A9-43FE-BAD0-2017E94BDBA4}" srcId="{77CB2AF8-5A7C-40ED-B45C-12343E5F1D98}" destId="{E66F18C5-C6E0-483E-82B0-823C3BA89F46}" srcOrd="2" destOrd="0" parTransId="{50437632-BF1A-49FB-B3DA-45FA32CA5B96}" sibTransId="{737717E1-A8B0-404F-8D28-963957987354}"/>
    <dgm:cxn modelId="{19178D23-848A-4BBF-B413-D8581BED4F8D}" type="presOf" srcId="{051D683A-5DD4-45B1-A3E2-1171E0C4BDB5}" destId="{7B80658A-DE6E-4115-9EB6-A7AC04EBD0E7}" srcOrd="0" destOrd="0" presId="urn:microsoft.com/office/officeart/2005/8/layout/vList6"/>
    <dgm:cxn modelId="{135D2F51-63C7-4229-83DA-60438C1D1505}" srcId="{E39E34D0-D88A-40E2-8020-32BD47760AE7}" destId="{051D683A-5DD4-45B1-A3E2-1171E0C4BDB5}" srcOrd="0" destOrd="0" parTransId="{FA450E99-3D16-4FB1-AA53-DD0A490A119D}" sibTransId="{DF81D157-A44C-41D0-B99D-C0D4DCC7F150}"/>
    <dgm:cxn modelId="{BF872165-BB4A-47C6-ADDE-6B121DCDCFA7}" srcId="{E66F18C5-C6E0-483E-82B0-823C3BA89F46}" destId="{D4AF2457-5C40-43BB-90B2-618725F001EA}" srcOrd="0" destOrd="0" parTransId="{325E3A46-B25C-46C6-AC68-56A02C9E8E5B}" sibTransId="{92FB4F91-0CAA-4968-824A-D7FFCEC6E3F1}"/>
    <dgm:cxn modelId="{32DB3451-AB41-4936-A7AA-27A6849A662F}" type="presParOf" srcId="{6BDB5879-24A2-4353-9353-FE942F1A5497}" destId="{4BCDAB78-E8B1-460A-B0FA-0AE3FFDBFC07}" srcOrd="0" destOrd="0" presId="urn:microsoft.com/office/officeart/2005/8/layout/vList6"/>
    <dgm:cxn modelId="{60926E00-4F2A-4560-8249-2BE6C89422A3}" type="presParOf" srcId="{4BCDAB78-E8B1-460A-B0FA-0AE3FFDBFC07}" destId="{883D42D6-9B21-4977-A9DB-B95710410179}" srcOrd="0" destOrd="0" presId="urn:microsoft.com/office/officeart/2005/8/layout/vList6"/>
    <dgm:cxn modelId="{10085C38-44B0-48EE-BD59-73EB0F5F9B8D}" type="presParOf" srcId="{4BCDAB78-E8B1-460A-B0FA-0AE3FFDBFC07}" destId="{7B80658A-DE6E-4115-9EB6-A7AC04EBD0E7}" srcOrd="1" destOrd="0" presId="urn:microsoft.com/office/officeart/2005/8/layout/vList6"/>
    <dgm:cxn modelId="{A7B25BDA-613C-4E0B-A21C-0919D749B81B}" type="presParOf" srcId="{6BDB5879-24A2-4353-9353-FE942F1A5497}" destId="{13BC14B6-46CE-42AE-807C-D8522536E4F7}" srcOrd="1" destOrd="0" presId="urn:microsoft.com/office/officeart/2005/8/layout/vList6"/>
    <dgm:cxn modelId="{DF7A1F08-9955-4717-AA90-C75D6FF1300F}" type="presParOf" srcId="{6BDB5879-24A2-4353-9353-FE942F1A5497}" destId="{EF6C27DB-828E-49D3-96B9-6C36FC7DE72F}" srcOrd="2" destOrd="0" presId="urn:microsoft.com/office/officeart/2005/8/layout/vList6"/>
    <dgm:cxn modelId="{3BAC7343-FA0E-4D13-B06A-3FD76045687C}" type="presParOf" srcId="{EF6C27DB-828E-49D3-96B9-6C36FC7DE72F}" destId="{D4BC89B2-767A-460D-B56D-C01FD6B56B63}" srcOrd="0" destOrd="0" presId="urn:microsoft.com/office/officeart/2005/8/layout/vList6"/>
    <dgm:cxn modelId="{24ABB58A-E104-46D7-A657-B8055DE686EA}" type="presParOf" srcId="{EF6C27DB-828E-49D3-96B9-6C36FC7DE72F}" destId="{A7C90545-4CB5-4766-A121-7E6D7C775C9D}" srcOrd="1" destOrd="0" presId="urn:microsoft.com/office/officeart/2005/8/layout/vList6"/>
    <dgm:cxn modelId="{01F937AA-ED45-4503-BA66-F01BFC0D7F9C}" type="presParOf" srcId="{6BDB5879-24A2-4353-9353-FE942F1A5497}" destId="{7784611E-69AF-49EA-9F81-28927721ABBC}" srcOrd="3" destOrd="0" presId="urn:microsoft.com/office/officeart/2005/8/layout/vList6"/>
    <dgm:cxn modelId="{D7FAB9AC-71F4-4554-AAA0-D143E6AD0566}" type="presParOf" srcId="{6BDB5879-24A2-4353-9353-FE942F1A5497}" destId="{E7267C1B-44CB-47FD-B1DB-5332132067E1}" srcOrd="4" destOrd="0" presId="urn:microsoft.com/office/officeart/2005/8/layout/vList6"/>
    <dgm:cxn modelId="{33CE9A44-0C49-408F-9F80-8C95FCB10CEF}" type="presParOf" srcId="{E7267C1B-44CB-47FD-B1DB-5332132067E1}" destId="{FA55C382-742A-4421-8A31-4BF264130510}" srcOrd="0" destOrd="0" presId="urn:microsoft.com/office/officeart/2005/8/layout/vList6"/>
    <dgm:cxn modelId="{A0572FA8-00DA-429B-96C8-1A206B2D8CCA}" type="presParOf" srcId="{E7267C1B-44CB-47FD-B1DB-5332132067E1}" destId="{20BCD586-0F8C-4DD7-8969-DB21CEAD3A1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A86FEA-172E-4C98-B752-7BEAB9C5135C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75AD0F4-69D8-41C2-BBF0-75B0AF759B82}">
      <dgm:prSet phldrT="[Text]" custT="1"/>
      <dgm:spPr/>
      <dgm:t>
        <a:bodyPr/>
        <a:lstStyle/>
        <a:p>
          <a:r>
            <a:rPr lang="km-KH" sz="1800" b="0" baseline="0" dirty="0">
              <a:latin typeface="Khmer MEF1" panose="02000506000000020004" pitchFamily="2" charset="0"/>
              <a:cs typeface="Khmer MEF1" panose="02000506000000020004" pitchFamily="2" charset="0"/>
            </a:rPr>
            <a:t>ពង្រឹងសេវាអប់រំដល់ក្រុមសិស្សងាយរងគ្រោះ</a:t>
          </a:r>
          <a:endParaRPr lang="en-US" sz="1800" b="0" baseline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4CED8FD9-C83A-4457-9475-BB3AF780F4A1}" type="parTrans" cxnId="{CE5A1AC3-E2B6-4258-8296-ADD37A655CCE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9678E6F-C27C-4D35-9AE7-1877BC01B157}" type="sibTrans" cxnId="{CE5A1AC3-E2B6-4258-8296-ADD37A655CCE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14EB18A-7EF7-4A0A-BDF6-27DE8928C109}">
      <dgm:prSet phldrT="[Text]" custT="1"/>
      <dgm:spPr/>
      <dgm:t>
        <a:bodyPr/>
        <a:lstStyle/>
        <a:p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លើកកម្ពស់គុណភាពនៃការផ្តល់សេវាអប់រំ</a:t>
          </a:r>
          <a:endParaRPr lang="en-US" sz="18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27F1AF8C-9F84-4BFB-97BF-24EDBCA1386C}" type="parTrans" cxnId="{1A6852C1-01CD-42B9-BFE4-74187C887F12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16F20F46-D29F-4152-A966-6C0C835944C3}" type="sibTrans" cxnId="{1A6852C1-01CD-42B9-BFE4-74187C887F12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0654B23-E453-4AB2-BD5A-C9F5DA7641C2}">
      <dgm:prSet phldrT="[Text]" custT="1"/>
      <dgm:spPr/>
      <dgm:t>
        <a:bodyPr/>
        <a:lstStyle/>
        <a:p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បង្កើនការចូលរៀន និងអត្រាបញ្ចប់ការសិក្សានៅគ្រប់កម្រិតសិក្សា</a:t>
          </a:r>
          <a:endParaRPr lang="en-US" sz="18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C7066D7-D585-47FA-8798-28902DE8F5A3}" type="parTrans" cxnId="{D89A109F-23FF-4C47-9401-80EFC945F51B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15C19208-69CC-4BA1-95DE-9D7BC44E4F06}" type="sibTrans" cxnId="{D89A109F-23FF-4C47-9401-80EFC945F51B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12977023-809D-41F0-AA03-9F2B3E773A07}">
      <dgm:prSet phldrT="[Text]" custT="1"/>
      <dgm:spPr/>
      <dgm:t>
        <a:bodyPr/>
        <a:lstStyle/>
        <a:p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កសាងសមត្ថភាពដឹកនាំ គ្រប់គ្រងគ្រឹះស្ថានសិក្សាសាធារណៈ</a:t>
          </a:r>
          <a:r>
            <a:rPr lang="en-US" sz="1800" b="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និងការចូលរួមរបស់</a:t>
          </a:r>
          <a:r>
            <a:rPr lang="km-KH" sz="1800" b="0" dirty="0" smtClean="0">
              <a:latin typeface="Khmer MEF1" panose="02000506000000020004" pitchFamily="2" charset="0"/>
              <a:cs typeface="Khmer MEF1" panose="02000506000000020004" pitchFamily="2" charset="0"/>
            </a:rPr>
            <a:t>អាជ្ញាធរ    </a:t>
          </a:r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សហគមន៍ មាតាបិតា</a:t>
          </a:r>
          <a:r>
            <a:rPr lang="en-US" sz="1800" b="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អាណាព្យាបាលសិស្ស និងគ្រប់ភាគីពាក់ព័ន្ធ</a:t>
          </a:r>
          <a:endParaRPr lang="en-US" sz="18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834AC3C-33F0-4166-AFA8-8F8B862EE221}" type="parTrans" cxnId="{37670054-80CF-4467-93A6-AF2717C139BC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4F2D7C8D-CADB-4822-A108-64142994CE20}" type="sibTrans" cxnId="{37670054-80CF-4467-93A6-AF2717C139BC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1A71776-AA12-4D1B-8120-A43122F46853}">
      <dgm:prSet phldrT="[Text]" custT="1"/>
      <dgm:spPr/>
      <dgm:t>
        <a:bodyPr/>
        <a:lstStyle/>
        <a:p>
          <a:r>
            <a:rPr lang="km-KH" sz="1800" b="0" dirty="0">
              <a:latin typeface="Khmer MEF1" panose="02000506000000020004" pitchFamily="2" charset="0"/>
              <a:cs typeface="Khmer MEF1" panose="02000506000000020004" pitchFamily="2" charset="0"/>
            </a:rPr>
            <a:t>កាត់បន្ថយអត្រាបោះបង់ និងត្រួតថ្នាក់ ពិសេសនៅគ្រឹះស្ថានមធ្យមសិក្សា</a:t>
          </a:r>
          <a:endParaRPr lang="en-US" sz="18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E3D34D11-D7D6-43CC-8C8E-BDD9F9FDB03E}" type="parTrans" cxnId="{B53D2381-B62E-4A30-A96C-92533D14FDBD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6F7C1CD-BFCA-4E28-9F40-3DB6B377E618}" type="sibTrans" cxnId="{B53D2381-B62E-4A30-A96C-92533D14FDBD}">
      <dgm:prSet/>
      <dgm:spPr/>
      <dgm:t>
        <a:bodyPr/>
        <a:lstStyle/>
        <a:p>
          <a:endParaRPr lang="en-US" sz="1200" b="0">
            <a:solidFill>
              <a:schemeClr val="tx1"/>
            </a:solidFill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0414EAA-07FB-4F53-ACA4-7CD024DCE445}" type="pres">
      <dgm:prSet presAssocID="{A6A86FEA-172E-4C98-B752-7BEAB9C5135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B54B608-B4CA-49DB-9EB3-0E1FCAB04F90}" type="pres">
      <dgm:prSet presAssocID="{B75AD0F4-69D8-41C2-BBF0-75B0AF759B82}" presName="parentLin" presStyleCnt="0"/>
      <dgm:spPr/>
    </dgm:pt>
    <dgm:pt modelId="{5360AA3E-F829-43FD-8544-3C87A4673D94}" type="pres">
      <dgm:prSet presAssocID="{B75AD0F4-69D8-41C2-BBF0-75B0AF759B82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46A5218D-8F70-4BBC-A76C-180CFA709406}" type="pres">
      <dgm:prSet presAssocID="{B75AD0F4-69D8-41C2-BBF0-75B0AF759B82}" presName="parentText" presStyleLbl="node1" presStyleIdx="0" presStyleCnt="5" custScaleX="1357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BCF779-5E3B-4BDA-98E6-F6621055B0A3}" type="pres">
      <dgm:prSet presAssocID="{B75AD0F4-69D8-41C2-BBF0-75B0AF759B82}" presName="negativeSpace" presStyleCnt="0"/>
      <dgm:spPr/>
    </dgm:pt>
    <dgm:pt modelId="{33684864-E97B-48C7-9565-E0A50F2D5A38}" type="pres">
      <dgm:prSet presAssocID="{B75AD0F4-69D8-41C2-BBF0-75B0AF759B82}" presName="childText" presStyleLbl="conFgAcc1" presStyleIdx="0" presStyleCnt="5">
        <dgm:presLayoutVars>
          <dgm:bulletEnabled val="1"/>
        </dgm:presLayoutVars>
      </dgm:prSet>
      <dgm:spPr/>
    </dgm:pt>
    <dgm:pt modelId="{B2E5D511-0E30-449F-A288-CD9C6F2144BB}" type="pres">
      <dgm:prSet presAssocID="{79678E6F-C27C-4D35-9AE7-1877BC01B157}" presName="spaceBetweenRectangles" presStyleCnt="0"/>
      <dgm:spPr/>
    </dgm:pt>
    <dgm:pt modelId="{2708F7D0-2897-4D33-9039-CFE224359607}" type="pres">
      <dgm:prSet presAssocID="{A14EB18A-7EF7-4A0A-BDF6-27DE8928C109}" presName="parentLin" presStyleCnt="0"/>
      <dgm:spPr/>
    </dgm:pt>
    <dgm:pt modelId="{6ABCC7F1-9C8A-4EA4-9F32-131C80444F4C}" type="pres">
      <dgm:prSet presAssocID="{A14EB18A-7EF7-4A0A-BDF6-27DE8928C109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5AB3A3CD-39BA-4850-B456-FAF2BCAE99F6}" type="pres">
      <dgm:prSet presAssocID="{A14EB18A-7EF7-4A0A-BDF6-27DE8928C109}" presName="parentText" presStyleLbl="node1" presStyleIdx="1" presStyleCnt="5" custScaleX="1357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599AA1-F5B5-4B72-8127-11D8CEED6FA8}" type="pres">
      <dgm:prSet presAssocID="{A14EB18A-7EF7-4A0A-BDF6-27DE8928C109}" presName="negativeSpace" presStyleCnt="0"/>
      <dgm:spPr/>
    </dgm:pt>
    <dgm:pt modelId="{F5C89B46-8D21-419F-897A-023712BEC894}" type="pres">
      <dgm:prSet presAssocID="{A14EB18A-7EF7-4A0A-BDF6-27DE8928C109}" presName="childText" presStyleLbl="conFgAcc1" presStyleIdx="1" presStyleCnt="5">
        <dgm:presLayoutVars>
          <dgm:bulletEnabled val="1"/>
        </dgm:presLayoutVars>
      </dgm:prSet>
      <dgm:spPr/>
    </dgm:pt>
    <dgm:pt modelId="{FEC6F40E-CFEA-45EA-9B5B-A8428CAD8C6A}" type="pres">
      <dgm:prSet presAssocID="{16F20F46-D29F-4152-A966-6C0C835944C3}" presName="spaceBetweenRectangles" presStyleCnt="0"/>
      <dgm:spPr/>
    </dgm:pt>
    <dgm:pt modelId="{178B9ADD-41EB-43B8-BF93-EC5E3284C011}" type="pres">
      <dgm:prSet presAssocID="{00654B23-E453-4AB2-BD5A-C9F5DA7641C2}" presName="parentLin" presStyleCnt="0"/>
      <dgm:spPr/>
    </dgm:pt>
    <dgm:pt modelId="{9A9C80AE-FA29-4550-A6E4-21FBB138BFE7}" type="pres">
      <dgm:prSet presAssocID="{00654B23-E453-4AB2-BD5A-C9F5DA7641C2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DD373705-9AF2-4F3B-9D86-FD5DFDF45F9B}" type="pres">
      <dgm:prSet presAssocID="{00654B23-E453-4AB2-BD5A-C9F5DA7641C2}" presName="parentText" presStyleLbl="node1" presStyleIdx="2" presStyleCnt="5" custScaleX="1357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CD1B58-A951-4FC4-81A8-611853664C69}" type="pres">
      <dgm:prSet presAssocID="{00654B23-E453-4AB2-BD5A-C9F5DA7641C2}" presName="negativeSpace" presStyleCnt="0"/>
      <dgm:spPr/>
    </dgm:pt>
    <dgm:pt modelId="{678B0711-4601-4206-8E22-75284887DBFA}" type="pres">
      <dgm:prSet presAssocID="{00654B23-E453-4AB2-BD5A-C9F5DA7641C2}" presName="childText" presStyleLbl="conFgAcc1" presStyleIdx="2" presStyleCnt="5">
        <dgm:presLayoutVars>
          <dgm:bulletEnabled val="1"/>
        </dgm:presLayoutVars>
      </dgm:prSet>
      <dgm:spPr/>
    </dgm:pt>
    <dgm:pt modelId="{5589607E-78D1-48F9-AB92-1DBB318E78F3}" type="pres">
      <dgm:prSet presAssocID="{15C19208-69CC-4BA1-95DE-9D7BC44E4F06}" presName="spaceBetweenRectangles" presStyleCnt="0"/>
      <dgm:spPr/>
    </dgm:pt>
    <dgm:pt modelId="{E23E85A6-B10C-4DBC-90FB-C5880BC19B1A}" type="pres">
      <dgm:prSet presAssocID="{71A71776-AA12-4D1B-8120-A43122F46853}" presName="parentLin" presStyleCnt="0"/>
      <dgm:spPr/>
    </dgm:pt>
    <dgm:pt modelId="{3A4012C1-285F-4FF0-804D-E377B505B48C}" type="pres">
      <dgm:prSet presAssocID="{71A71776-AA12-4D1B-8120-A43122F46853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3AA41BD2-8D41-47F4-A07A-EC5F79C0AF9B}" type="pres">
      <dgm:prSet presAssocID="{71A71776-AA12-4D1B-8120-A43122F46853}" presName="parentText" presStyleLbl="node1" presStyleIdx="3" presStyleCnt="5" custScaleX="1357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AFD9FE-12EE-4FBA-91D9-6DBF6C6FC8D0}" type="pres">
      <dgm:prSet presAssocID="{71A71776-AA12-4D1B-8120-A43122F46853}" presName="negativeSpace" presStyleCnt="0"/>
      <dgm:spPr/>
    </dgm:pt>
    <dgm:pt modelId="{3C6CFEA2-4012-4587-A41A-589F854A81C7}" type="pres">
      <dgm:prSet presAssocID="{71A71776-AA12-4D1B-8120-A43122F46853}" presName="childText" presStyleLbl="conFgAcc1" presStyleIdx="3" presStyleCnt="5">
        <dgm:presLayoutVars>
          <dgm:bulletEnabled val="1"/>
        </dgm:presLayoutVars>
      </dgm:prSet>
      <dgm:spPr/>
    </dgm:pt>
    <dgm:pt modelId="{89720DDF-8C20-4471-B377-5F549374ECBB}" type="pres">
      <dgm:prSet presAssocID="{86F7C1CD-BFCA-4E28-9F40-3DB6B377E618}" presName="spaceBetweenRectangles" presStyleCnt="0"/>
      <dgm:spPr/>
    </dgm:pt>
    <dgm:pt modelId="{3A288D2C-E894-4370-A38E-57454C237588}" type="pres">
      <dgm:prSet presAssocID="{12977023-809D-41F0-AA03-9F2B3E773A07}" presName="parentLin" presStyleCnt="0"/>
      <dgm:spPr/>
    </dgm:pt>
    <dgm:pt modelId="{2BC97B7E-7136-4DD9-ABCC-1D9D90B0319B}" type="pres">
      <dgm:prSet presAssocID="{12977023-809D-41F0-AA03-9F2B3E773A07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AD14939F-4682-4DB5-86D4-D01739A739EE}" type="pres">
      <dgm:prSet presAssocID="{12977023-809D-41F0-AA03-9F2B3E773A07}" presName="parentText" presStyleLbl="node1" presStyleIdx="4" presStyleCnt="5" custScaleX="135714" custScaleY="16136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82422A-22F4-468C-9E3E-73491A87E0C3}" type="pres">
      <dgm:prSet presAssocID="{12977023-809D-41F0-AA03-9F2B3E773A07}" presName="negativeSpace" presStyleCnt="0"/>
      <dgm:spPr/>
    </dgm:pt>
    <dgm:pt modelId="{9935623F-1415-4CDE-956E-6E46C8659F43}" type="pres">
      <dgm:prSet presAssocID="{12977023-809D-41F0-AA03-9F2B3E773A0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6123981-4B7E-4931-BE07-1541137FF1CB}" type="presOf" srcId="{A6A86FEA-172E-4C98-B752-7BEAB9C5135C}" destId="{A0414EAA-07FB-4F53-ACA4-7CD024DCE445}" srcOrd="0" destOrd="0" presId="urn:microsoft.com/office/officeart/2005/8/layout/list1"/>
    <dgm:cxn modelId="{BA483EB0-0B49-4150-8E27-2BC79F8C197F}" type="presOf" srcId="{B75AD0F4-69D8-41C2-BBF0-75B0AF759B82}" destId="{5360AA3E-F829-43FD-8544-3C87A4673D94}" srcOrd="0" destOrd="0" presId="urn:microsoft.com/office/officeart/2005/8/layout/list1"/>
    <dgm:cxn modelId="{1A6852C1-01CD-42B9-BFE4-74187C887F12}" srcId="{A6A86FEA-172E-4C98-B752-7BEAB9C5135C}" destId="{A14EB18A-7EF7-4A0A-BDF6-27DE8928C109}" srcOrd="1" destOrd="0" parTransId="{27F1AF8C-9F84-4BFB-97BF-24EDBCA1386C}" sibTransId="{16F20F46-D29F-4152-A966-6C0C835944C3}"/>
    <dgm:cxn modelId="{AA835C45-00D6-4EAF-9FDE-C6E9E4FDCFDF}" type="presOf" srcId="{A14EB18A-7EF7-4A0A-BDF6-27DE8928C109}" destId="{5AB3A3CD-39BA-4850-B456-FAF2BCAE99F6}" srcOrd="1" destOrd="0" presId="urn:microsoft.com/office/officeart/2005/8/layout/list1"/>
    <dgm:cxn modelId="{885059CF-3C9B-49A5-A1DB-A89AD4D9F305}" type="presOf" srcId="{00654B23-E453-4AB2-BD5A-C9F5DA7641C2}" destId="{9A9C80AE-FA29-4550-A6E4-21FBB138BFE7}" srcOrd="0" destOrd="0" presId="urn:microsoft.com/office/officeart/2005/8/layout/list1"/>
    <dgm:cxn modelId="{B9269299-4A71-46B3-AC5C-C0C31C9E8E36}" type="presOf" srcId="{71A71776-AA12-4D1B-8120-A43122F46853}" destId="{3AA41BD2-8D41-47F4-A07A-EC5F79C0AF9B}" srcOrd="1" destOrd="0" presId="urn:microsoft.com/office/officeart/2005/8/layout/list1"/>
    <dgm:cxn modelId="{00431FC2-0949-4412-800A-9EE4CD987267}" type="presOf" srcId="{12977023-809D-41F0-AA03-9F2B3E773A07}" destId="{AD14939F-4682-4DB5-86D4-D01739A739EE}" srcOrd="1" destOrd="0" presId="urn:microsoft.com/office/officeart/2005/8/layout/list1"/>
    <dgm:cxn modelId="{76E757B8-404B-44D1-AE07-B7D5B4492695}" type="presOf" srcId="{00654B23-E453-4AB2-BD5A-C9F5DA7641C2}" destId="{DD373705-9AF2-4F3B-9D86-FD5DFDF45F9B}" srcOrd="1" destOrd="0" presId="urn:microsoft.com/office/officeart/2005/8/layout/list1"/>
    <dgm:cxn modelId="{B53D2381-B62E-4A30-A96C-92533D14FDBD}" srcId="{A6A86FEA-172E-4C98-B752-7BEAB9C5135C}" destId="{71A71776-AA12-4D1B-8120-A43122F46853}" srcOrd="3" destOrd="0" parTransId="{E3D34D11-D7D6-43CC-8C8E-BDD9F9FDB03E}" sibTransId="{86F7C1CD-BFCA-4E28-9F40-3DB6B377E618}"/>
    <dgm:cxn modelId="{37670054-80CF-4467-93A6-AF2717C139BC}" srcId="{A6A86FEA-172E-4C98-B752-7BEAB9C5135C}" destId="{12977023-809D-41F0-AA03-9F2B3E773A07}" srcOrd="4" destOrd="0" parTransId="{B834AC3C-33F0-4166-AFA8-8F8B862EE221}" sibTransId="{4F2D7C8D-CADB-4822-A108-64142994CE20}"/>
    <dgm:cxn modelId="{CE5A1AC3-E2B6-4258-8296-ADD37A655CCE}" srcId="{A6A86FEA-172E-4C98-B752-7BEAB9C5135C}" destId="{B75AD0F4-69D8-41C2-BBF0-75B0AF759B82}" srcOrd="0" destOrd="0" parTransId="{4CED8FD9-C83A-4457-9475-BB3AF780F4A1}" sibTransId="{79678E6F-C27C-4D35-9AE7-1877BC01B157}"/>
    <dgm:cxn modelId="{EC100BB8-D851-4E4C-9FCE-91A87584A9C7}" type="presOf" srcId="{B75AD0F4-69D8-41C2-BBF0-75B0AF759B82}" destId="{46A5218D-8F70-4BBC-A76C-180CFA709406}" srcOrd="1" destOrd="0" presId="urn:microsoft.com/office/officeart/2005/8/layout/list1"/>
    <dgm:cxn modelId="{C63E681D-AB8B-48AE-BE28-225F5ADEC321}" type="presOf" srcId="{A14EB18A-7EF7-4A0A-BDF6-27DE8928C109}" destId="{6ABCC7F1-9C8A-4EA4-9F32-131C80444F4C}" srcOrd="0" destOrd="0" presId="urn:microsoft.com/office/officeart/2005/8/layout/list1"/>
    <dgm:cxn modelId="{57601A42-7811-4FF2-8AFC-BFD74D2455D1}" type="presOf" srcId="{71A71776-AA12-4D1B-8120-A43122F46853}" destId="{3A4012C1-285F-4FF0-804D-E377B505B48C}" srcOrd="0" destOrd="0" presId="urn:microsoft.com/office/officeart/2005/8/layout/list1"/>
    <dgm:cxn modelId="{0C4958BD-F764-4E19-AB6B-DBAAFABABA85}" type="presOf" srcId="{12977023-809D-41F0-AA03-9F2B3E773A07}" destId="{2BC97B7E-7136-4DD9-ABCC-1D9D90B0319B}" srcOrd="0" destOrd="0" presId="urn:microsoft.com/office/officeart/2005/8/layout/list1"/>
    <dgm:cxn modelId="{D89A109F-23FF-4C47-9401-80EFC945F51B}" srcId="{A6A86FEA-172E-4C98-B752-7BEAB9C5135C}" destId="{00654B23-E453-4AB2-BD5A-C9F5DA7641C2}" srcOrd="2" destOrd="0" parTransId="{6C7066D7-D585-47FA-8798-28902DE8F5A3}" sibTransId="{15C19208-69CC-4BA1-95DE-9D7BC44E4F06}"/>
    <dgm:cxn modelId="{63EA0234-105B-4EAF-BAF5-DF1BABF83B6F}" type="presParOf" srcId="{A0414EAA-07FB-4F53-ACA4-7CD024DCE445}" destId="{BB54B608-B4CA-49DB-9EB3-0E1FCAB04F90}" srcOrd="0" destOrd="0" presId="urn:microsoft.com/office/officeart/2005/8/layout/list1"/>
    <dgm:cxn modelId="{80EE8444-61EC-467D-BB44-4B915BE17343}" type="presParOf" srcId="{BB54B608-B4CA-49DB-9EB3-0E1FCAB04F90}" destId="{5360AA3E-F829-43FD-8544-3C87A4673D94}" srcOrd="0" destOrd="0" presId="urn:microsoft.com/office/officeart/2005/8/layout/list1"/>
    <dgm:cxn modelId="{24519C63-F7C4-40C8-ACC9-1B1D30C94CD2}" type="presParOf" srcId="{BB54B608-B4CA-49DB-9EB3-0E1FCAB04F90}" destId="{46A5218D-8F70-4BBC-A76C-180CFA709406}" srcOrd="1" destOrd="0" presId="urn:microsoft.com/office/officeart/2005/8/layout/list1"/>
    <dgm:cxn modelId="{29739284-0ED9-4152-96AD-E6F124001305}" type="presParOf" srcId="{A0414EAA-07FB-4F53-ACA4-7CD024DCE445}" destId="{ADBCF779-5E3B-4BDA-98E6-F6621055B0A3}" srcOrd="1" destOrd="0" presId="urn:microsoft.com/office/officeart/2005/8/layout/list1"/>
    <dgm:cxn modelId="{5B887198-679E-4439-AB55-FEE1975940B6}" type="presParOf" srcId="{A0414EAA-07FB-4F53-ACA4-7CD024DCE445}" destId="{33684864-E97B-48C7-9565-E0A50F2D5A38}" srcOrd="2" destOrd="0" presId="urn:microsoft.com/office/officeart/2005/8/layout/list1"/>
    <dgm:cxn modelId="{E8B31BE2-63E5-4EE1-AD0A-87E14DFE490F}" type="presParOf" srcId="{A0414EAA-07FB-4F53-ACA4-7CD024DCE445}" destId="{B2E5D511-0E30-449F-A288-CD9C6F2144BB}" srcOrd="3" destOrd="0" presId="urn:microsoft.com/office/officeart/2005/8/layout/list1"/>
    <dgm:cxn modelId="{558CED63-FD4C-477F-A03D-76EECEFA5A48}" type="presParOf" srcId="{A0414EAA-07FB-4F53-ACA4-7CD024DCE445}" destId="{2708F7D0-2897-4D33-9039-CFE224359607}" srcOrd="4" destOrd="0" presId="urn:microsoft.com/office/officeart/2005/8/layout/list1"/>
    <dgm:cxn modelId="{5D6CE4CD-3343-40FF-9956-EA1074505C1D}" type="presParOf" srcId="{2708F7D0-2897-4D33-9039-CFE224359607}" destId="{6ABCC7F1-9C8A-4EA4-9F32-131C80444F4C}" srcOrd="0" destOrd="0" presId="urn:microsoft.com/office/officeart/2005/8/layout/list1"/>
    <dgm:cxn modelId="{CAD67658-F489-4352-BEEB-8F951778B1C4}" type="presParOf" srcId="{2708F7D0-2897-4D33-9039-CFE224359607}" destId="{5AB3A3CD-39BA-4850-B456-FAF2BCAE99F6}" srcOrd="1" destOrd="0" presId="urn:microsoft.com/office/officeart/2005/8/layout/list1"/>
    <dgm:cxn modelId="{B79EC667-67AF-40A0-B696-12217AEBDB5C}" type="presParOf" srcId="{A0414EAA-07FB-4F53-ACA4-7CD024DCE445}" destId="{C0599AA1-F5B5-4B72-8127-11D8CEED6FA8}" srcOrd="5" destOrd="0" presId="urn:microsoft.com/office/officeart/2005/8/layout/list1"/>
    <dgm:cxn modelId="{B655A597-B407-4A99-B69D-5DF02CE145C4}" type="presParOf" srcId="{A0414EAA-07FB-4F53-ACA4-7CD024DCE445}" destId="{F5C89B46-8D21-419F-897A-023712BEC894}" srcOrd="6" destOrd="0" presId="urn:microsoft.com/office/officeart/2005/8/layout/list1"/>
    <dgm:cxn modelId="{43F50C75-A18F-49AB-9D95-A04C0152DA63}" type="presParOf" srcId="{A0414EAA-07FB-4F53-ACA4-7CD024DCE445}" destId="{FEC6F40E-CFEA-45EA-9B5B-A8428CAD8C6A}" srcOrd="7" destOrd="0" presId="urn:microsoft.com/office/officeart/2005/8/layout/list1"/>
    <dgm:cxn modelId="{73D532F3-E0D6-4C28-B7AD-1AFEE96C51A5}" type="presParOf" srcId="{A0414EAA-07FB-4F53-ACA4-7CD024DCE445}" destId="{178B9ADD-41EB-43B8-BF93-EC5E3284C011}" srcOrd="8" destOrd="0" presId="urn:microsoft.com/office/officeart/2005/8/layout/list1"/>
    <dgm:cxn modelId="{C213D3A4-C934-47B2-88AF-8E53223ADAF1}" type="presParOf" srcId="{178B9ADD-41EB-43B8-BF93-EC5E3284C011}" destId="{9A9C80AE-FA29-4550-A6E4-21FBB138BFE7}" srcOrd="0" destOrd="0" presId="urn:microsoft.com/office/officeart/2005/8/layout/list1"/>
    <dgm:cxn modelId="{669BFC75-4C7F-4D1D-A83C-581420365181}" type="presParOf" srcId="{178B9ADD-41EB-43B8-BF93-EC5E3284C011}" destId="{DD373705-9AF2-4F3B-9D86-FD5DFDF45F9B}" srcOrd="1" destOrd="0" presId="urn:microsoft.com/office/officeart/2005/8/layout/list1"/>
    <dgm:cxn modelId="{0FEFDADF-7A57-4C49-A928-498A1CB69D43}" type="presParOf" srcId="{A0414EAA-07FB-4F53-ACA4-7CD024DCE445}" destId="{37CD1B58-A951-4FC4-81A8-611853664C69}" srcOrd="9" destOrd="0" presId="urn:microsoft.com/office/officeart/2005/8/layout/list1"/>
    <dgm:cxn modelId="{4274B864-9F6D-41C7-8BB6-F4FB6BC6157F}" type="presParOf" srcId="{A0414EAA-07FB-4F53-ACA4-7CD024DCE445}" destId="{678B0711-4601-4206-8E22-75284887DBFA}" srcOrd="10" destOrd="0" presId="urn:microsoft.com/office/officeart/2005/8/layout/list1"/>
    <dgm:cxn modelId="{7FC08D3C-6AB2-4EE3-A125-6E06FDCBFAF6}" type="presParOf" srcId="{A0414EAA-07FB-4F53-ACA4-7CD024DCE445}" destId="{5589607E-78D1-48F9-AB92-1DBB318E78F3}" srcOrd="11" destOrd="0" presId="urn:microsoft.com/office/officeart/2005/8/layout/list1"/>
    <dgm:cxn modelId="{34D5B44A-BC39-496D-99AB-198BC18B5EAF}" type="presParOf" srcId="{A0414EAA-07FB-4F53-ACA4-7CD024DCE445}" destId="{E23E85A6-B10C-4DBC-90FB-C5880BC19B1A}" srcOrd="12" destOrd="0" presId="urn:microsoft.com/office/officeart/2005/8/layout/list1"/>
    <dgm:cxn modelId="{0D43E325-7251-4203-BF92-2C513C418859}" type="presParOf" srcId="{E23E85A6-B10C-4DBC-90FB-C5880BC19B1A}" destId="{3A4012C1-285F-4FF0-804D-E377B505B48C}" srcOrd="0" destOrd="0" presId="urn:microsoft.com/office/officeart/2005/8/layout/list1"/>
    <dgm:cxn modelId="{4CFC27AC-462B-4F7C-BF45-985E798B5D3A}" type="presParOf" srcId="{E23E85A6-B10C-4DBC-90FB-C5880BC19B1A}" destId="{3AA41BD2-8D41-47F4-A07A-EC5F79C0AF9B}" srcOrd="1" destOrd="0" presId="urn:microsoft.com/office/officeart/2005/8/layout/list1"/>
    <dgm:cxn modelId="{B7D6067B-8548-4508-A029-740FD4305E30}" type="presParOf" srcId="{A0414EAA-07FB-4F53-ACA4-7CD024DCE445}" destId="{86AFD9FE-12EE-4FBA-91D9-6DBF6C6FC8D0}" srcOrd="13" destOrd="0" presId="urn:microsoft.com/office/officeart/2005/8/layout/list1"/>
    <dgm:cxn modelId="{E369553C-9012-4826-B8A1-678DC0FEE328}" type="presParOf" srcId="{A0414EAA-07FB-4F53-ACA4-7CD024DCE445}" destId="{3C6CFEA2-4012-4587-A41A-589F854A81C7}" srcOrd="14" destOrd="0" presId="urn:microsoft.com/office/officeart/2005/8/layout/list1"/>
    <dgm:cxn modelId="{80248F99-FD54-4C70-95D8-EF8D86CE7CE5}" type="presParOf" srcId="{A0414EAA-07FB-4F53-ACA4-7CD024DCE445}" destId="{89720DDF-8C20-4471-B377-5F549374ECBB}" srcOrd="15" destOrd="0" presId="urn:microsoft.com/office/officeart/2005/8/layout/list1"/>
    <dgm:cxn modelId="{1FB83AD7-4E79-46EA-A66F-BD57B2672514}" type="presParOf" srcId="{A0414EAA-07FB-4F53-ACA4-7CD024DCE445}" destId="{3A288D2C-E894-4370-A38E-57454C237588}" srcOrd="16" destOrd="0" presId="urn:microsoft.com/office/officeart/2005/8/layout/list1"/>
    <dgm:cxn modelId="{2CED4BAB-698F-49D4-9F61-BA63D10F4758}" type="presParOf" srcId="{3A288D2C-E894-4370-A38E-57454C237588}" destId="{2BC97B7E-7136-4DD9-ABCC-1D9D90B0319B}" srcOrd="0" destOrd="0" presId="urn:microsoft.com/office/officeart/2005/8/layout/list1"/>
    <dgm:cxn modelId="{2173ED50-8440-4165-BB79-4171D2467DC4}" type="presParOf" srcId="{3A288D2C-E894-4370-A38E-57454C237588}" destId="{AD14939F-4682-4DB5-86D4-D01739A739EE}" srcOrd="1" destOrd="0" presId="urn:microsoft.com/office/officeart/2005/8/layout/list1"/>
    <dgm:cxn modelId="{42C9FC8A-0A29-4D74-AF04-835EBE141EEC}" type="presParOf" srcId="{A0414EAA-07FB-4F53-ACA4-7CD024DCE445}" destId="{8782422A-22F4-468C-9E3E-73491A87E0C3}" srcOrd="17" destOrd="0" presId="urn:microsoft.com/office/officeart/2005/8/layout/list1"/>
    <dgm:cxn modelId="{8F329455-5629-4912-ACF5-FC97DAA67989}" type="presParOf" srcId="{A0414EAA-07FB-4F53-ACA4-7CD024DCE445}" destId="{9935623F-1415-4CDE-956E-6E46C8659F43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77B3EC-4178-410A-B041-968384AE6E5B}" type="doc">
      <dgm:prSet loTypeId="urn:microsoft.com/office/officeart/2005/8/layout/cycle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2B65A9-4679-4AAC-8937-917274E1AC58}">
      <dgm:prSet phldrT="[Text]" custT="1"/>
      <dgm:spPr/>
      <dgm:t>
        <a:bodyPr/>
        <a:lstStyle/>
        <a:p>
          <a:pPr algn="ctr"/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(១)</a:t>
          </a:r>
        </a:p>
        <a:p>
          <a:pPr algn="l"/>
          <a:r>
            <a:rPr lang="km-KH" sz="1200" dirty="0">
              <a:latin typeface="Khmer MEF1" panose="02000506000000020004" pitchFamily="2" charset="0"/>
              <a:cs typeface="Khmer MEF1" panose="02000506000000020004" pitchFamily="2" charset="0"/>
            </a:rPr>
            <a:t>បង្កើនការអភិវឌ្ឍសាលា</a:t>
          </a:r>
          <a:r>
            <a:rPr lang="km-KH" sz="1200" dirty="0" smtClean="0">
              <a:latin typeface="Khmer MEF1" panose="02000506000000020004" pitchFamily="2" charset="0"/>
              <a:cs typeface="Khmer MEF1" panose="02000506000000020004" pitchFamily="2" charset="0"/>
            </a:rPr>
            <a:t>រៀនសា</a:t>
          </a:r>
          <a:r>
            <a:rPr lang="km-KH" sz="1200" spc="-70" baseline="0" dirty="0">
              <a:latin typeface="Khmer MEF1" panose="02000506000000020004" pitchFamily="2" charset="0"/>
              <a:cs typeface="Khmer MEF1" panose="02000506000000020004" pitchFamily="2" charset="0"/>
            </a:rPr>
            <a:t>ធារណៈ ឱ្យកាន់តែ</a:t>
          </a:r>
          <a:r>
            <a:rPr lang="km-KH" sz="1200" spc="-7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មានប្រសិទ្ធភាព</a:t>
          </a:r>
          <a:endParaRPr lang="en-US" sz="1200" spc="-70" baseline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F112A70D-90F8-425A-90A9-5A1322699BE5}" type="parTrans" cxnId="{804C2475-2EB3-46BF-9C8F-6B134539673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6A74C5F-1F4F-4887-9F86-B666AA85A8D9}" type="sibTrans" cxnId="{804C2475-2EB3-46BF-9C8F-6B134539673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C16C5B0-34F2-4F6C-A2DB-FD8CA04641F1}">
      <dgm:prSet phldrT="[Text]" custT="1"/>
      <dgm:spPr/>
      <dgm:t>
        <a:bodyPr/>
        <a:lstStyle/>
        <a:p>
          <a:pPr algn="ctr"/>
          <a:endParaRPr lang="en-US" sz="1050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algn="ctr"/>
          <a:endParaRPr lang="en-US" sz="1050" kern="1200" spc="20" baseline="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algn="ctr"/>
          <a:r>
            <a:rPr lang="km-KH" sz="1200" kern="1200" spc="20" baseline="0" dirty="0">
              <a:latin typeface="Khmer MEF1" panose="02000506000000020004" pitchFamily="2" charset="0"/>
              <a:cs typeface="Khmer MEF1" panose="02000506000000020004" pitchFamily="2" charset="0"/>
            </a:rPr>
            <a:t>ផ្ដល់តួនាទីគន្លឹះដល់គ្រូបង្រៀន</a:t>
          </a: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 អាជ្ញាធរ សហគមន៍ មាតាបិតាសិស្ស និងសិស្សក្នុងការចូលរួម</a:t>
          </a:r>
          <a:r>
            <a:rPr lang="km-KH" sz="1200" kern="900" spc="80" baseline="0" dirty="0">
              <a:latin typeface="Khmer MEF1" panose="02000506000000020004" pitchFamily="2" charset="0"/>
              <a:cs typeface="Khmer MEF1" panose="02000506000000020004" pitchFamily="2" charset="0"/>
            </a:rPr>
            <a:t>រៀបចំនិងអនុវត្តផែនការយុទ្ធសាស្ត្រ</a:t>
          </a: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អភិវឌ្ឍន៍សាលារៀននិងផែនការប្រតិបត្តិប្រចាំឆ្នាំរបស់សាលារៀន</a:t>
          </a:r>
        </a:p>
        <a:p>
          <a:pPr algn="l"/>
          <a:r>
            <a:rPr lang="en-US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          </a:t>
          </a: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(៣)</a:t>
          </a:r>
        </a:p>
      </dgm:t>
    </dgm:pt>
    <dgm:pt modelId="{E45580D4-EAF1-46B4-8F79-A14E4B75431F}" type="parTrans" cxnId="{E159400C-CCD3-4BCB-9B20-F40DFB1F089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ED3599A-B936-486E-A942-A1018F754B1B}" type="sibTrans" cxnId="{E159400C-CCD3-4BCB-9B20-F40DFB1F089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556CE94-EC0B-40E8-A614-90A3C26D4607}">
      <dgm:prSet phldrT="[Text]" custT="1"/>
      <dgm:spPr/>
      <dgm:t>
        <a:bodyPr/>
        <a:lstStyle/>
        <a:p>
          <a:endParaRPr lang="km-KH" sz="105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r>
            <a:rPr lang="km-KH" sz="1200" dirty="0">
              <a:latin typeface="Khmer MEF1" panose="02000506000000020004" pitchFamily="2" charset="0"/>
              <a:cs typeface="Khmer MEF1" panose="02000506000000020004" pitchFamily="2" charset="0"/>
            </a:rPr>
            <a:t>លើកកម្ពស់គណនេយ្យភាពក្នុងការគ្រប់គ្រងនិងតាមដានការប្រើប្រាស់ធនធាន</a:t>
          </a:r>
          <a:r>
            <a:rPr lang="en-US" sz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dirty="0">
              <a:latin typeface="Khmer MEF1" panose="02000506000000020004" pitchFamily="2" charset="0"/>
              <a:cs typeface="Khmer MEF1" panose="02000506000000020004" pitchFamily="2" charset="0"/>
            </a:rPr>
            <a:t>ដើម្បីធានាបានភាពត្រឹមត្រូវ តម្លាភាព សុវត្ថិភាព ភាពជឿទុកចិត្តបាន និងបើកទូលាយ</a:t>
          </a:r>
        </a:p>
        <a:p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(៤)</a:t>
          </a:r>
          <a:endParaRPr lang="en-US" sz="1200" b="1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DDD15E8F-D22A-4CFE-BCBC-D1B25CB6F4B3}" type="parTrans" cxnId="{2B5A7051-0C60-4957-AF4D-63BBA3EDBB53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578855D-7CC0-43B9-BC31-5EBE58A8532D}" type="sibTrans" cxnId="{2B5A7051-0C60-4957-AF4D-63BBA3EDBB53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DB61B9EF-F2FB-4EEB-9D5E-838B9F51BB36}">
      <dgm:prSet phldrT="[Text]" custT="1"/>
      <dgm:spPr/>
      <dgm:t>
        <a:bodyPr/>
        <a:lstStyle/>
        <a:p>
          <a:pPr algn="ctr"/>
          <a:r>
            <a:rPr lang="km-KH" sz="1400" b="1" dirty="0">
              <a:latin typeface="Khmer MEF1" panose="02000506000000020004" pitchFamily="2" charset="0"/>
              <a:cs typeface="Khmer MEF1" panose="02000506000000020004" pitchFamily="2" charset="0"/>
            </a:rPr>
            <a:t>(២</a:t>
          </a:r>
          <a:r>
            <a:rPr lang="km-KH" sz="1400" b="1" dirty="0" smtClean="0">
              <a:latin typeface="Khmer MEF1" panose="02000506000000020004" pitchFamily="2" charset="0"/>
              <a:cs typeface="Khmer MEF1" panose="02000506000000020004" pitchFamily="2" charset="0"/>
            </a:rPr>
            <a:t>)</a:t>
          </a:r>
        </a:p>
        <a:p>
          <a:pPr algn="ctr"/>
          <a:r>
            <a:rPr lang="km-KH" sz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លើក</a:t>
          </a:r>
          <a:r>
            <a:rPr lang="km-KH" sz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ទឹកចិត្ដឱ្យមានការអនុវត្ត</a:t>
          </a:r>
          <a:endParaRPr lang="en-US" sz="1200" spc="-90" baseline="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algn="just"/>
          <a:r>
            <a:rPr lang="km-KH" sz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ចក្ខុវិស័យថ្នាក់ជាតិប្រកបដោយប្រសិទ្ធភាពចំពោះគោល</a:t>
          </a:r>
          <a:r>
            <a:rPr lang="km-KH" sz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នយោ បាយសាលា</a:t>
          </a:r>
          <a:r>
            <a:rPr lang="km-KH" sz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កុមារ</a:t>
          </a:r>
          <a:r>
            <a:rPr lang="km-KH" sz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មេត្រីរួមជា មួយការ</a:t>
          </a:r>
          <a:r>
            <a:rPr lang="km-KH" sz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ចូលរួមពីគ្រប់</a:t>
          </a:r>
          <a:r>
            <a:rPr lang="km-KH" sz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ភាគីពាក់</a:t>
          </a:r>
          <a:r>
            <a:rPr lang="km-KH" sz="1200" spc="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ព័ន្ធ</a:t>
          </a:r>
        </a:p>
        <a:p>
          <a:pPr algn="just"/>
          <a:endParaRPr lang="en-US" sz="105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1668DE71-C869-4CD9-9F6A-97D2DE6CC356}" type="sibTrans" cxnId="{E2BBF516-9FEE-4A39-99FE-87EC09B10580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4C0BE10-CA1D-4AC1-93B0-017321BB33F5}" type="parTrans" cxnId="{E2BBF516-9FEE-4A39-99FE-87EC09B10580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5B6ABBCC-D032-4794-A1D7-88477BD6DA18}">
      <dgm:prSet/>
      <dgm:spPr/>
      <dgm:t>
        <a:bodyPr/>
        <a:lstStyle/>
        <a:p>
          <a:endParaRPr lang="km-KH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D97EA06A-BC24-4873-9E78-A35272AAC262}" type="parTrans" cxnId="{334ACFA8-D32B-4641-AE14-48D7336ADE7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9BF873D7-B35C-41A5-8299-54E5D2278F03}" type="sibTrans" cxnId="{334ACFA8-D32B-4641-AE14-48D7336ADE7D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123C70A-6D4F-40E6-AE93-38383F10B28C}" type="pres">
      <dgm:prSet presAssocID="{C477B3EC-4178-410A-B041-968384AE6E5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C32782-3991-447C-81E9-3665057F4E9D}" type="pres">
      <dgm:prSet presAssocID="{C477B3EC-4178-410A-B041-968384AE6E5B}" presName="children" presStyleCnt="0"/>
      <dgm:spPr/>
    </dgm:pt>
    <dgm:pt modelId="{CAAB6E03-9A02-448B-964F-790BB57BE710}" type="pres">
      <dgm:prSet presAssocID="{C477B3EC-4178-410A-B041-968384AE6E5B}" presName="childPlaceholder" presStyleCnt="0"/>
      <dgm:spPr/>
    </dgm:pt>
    <dgm:pt modelId="{0D2A6F86-A543-43D5-B645-2C8DD68F0020}" type="pres">
      <dgm:prSet presAssocID="{C477B3EC-4178-410A-B041-968384AE6E5B}" presName="circle" presStyleCnt="0"/>
      <dgm:spPr/>
    </dgm:pt>
    <dgm:pt modelId="{46931AA7-390F-4A72-83DB-05310210244B}" type="pres">
      <dgm:prSet presAssocID="{C477B3EC-4178-410A-B041-968384AE6E5B}" presName="quadrant1" presStyleLbl="node1" presStyleIdx="0" presStyleCnt="4" custScaleX="133915" custScaleY="116097" custLinFactNeighborX="-16453" custLinFactNeighborY="-907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079925-E90A-4830-9312-A32885A6251E}" type="pres">
      <dgm:prSet presAssocID="{C477B3EC-4178-410A-B041-968384AE6E5B}" presName="quadrant2" presStyleLbl="node1" presStyleIdx="1" presStyleCnt="4" custScaleX="133612" custScaleY="115408" custLinFactNeighborX="15263" custLinFactNeighborY="-910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B7C9B-1D0F-43F2-8BBC-60821345DD27}" type="pres">
      <dgm:prSet presAssocID="{C477B3EC-4178-410A-B041-968384AE6E5B}" presName="quadrant3" presStyleLbl="node1" presStyleIdx="2" presStyleCnt="4" custScaleX="134857" custScaleY="120839" custLinFactNeighborX="15190" custLinFactNeighborY="59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79334C-8CAA-44EF-81C9-E451E2FC99CC}" type="pres">
      <dgm:prSet presAssocID="{C477B3EC-4178-410A-B041-968384AE6E5B}" presName="quadrant4" presStyleLbl="node1" presStyleIdx="3" presStyleCnt="4" custScaleX="134071" custScaleY="119714" custLinFactNeighborX="-16617" custLinFactNeighborY="60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F76974-D904-41FA-98D3-6470B4650530}" type="pres">
      <dgm:prSet presAssocID="{C477B3EC-4178-410A-B041-968384AE6E5B}" presName="quadrantPlaceholder" presStyleCnt="0"/>
      <dgm:spPr/>
    </dgm:pt>
    <dgm:pt modelId="{B59D5B52-6293-4378-BC66-C5FBF4BD65C3}" type="pres">
      <dgm:prSet presAssocID="{C477B3EC-4178-410A-B041-968384AE6E5B}" presName="center1" presStyleLbl="fgShp" presStyleIdx="0" presStyleCnt="2" custScaleX="45324" custScaleY="32001" custLinFactNeighborX="-3322" custLinFactNeighborY="4528"/>
      <dgm:spPr/>
    </dgm:pt>
    <dgm:pt modelId="{7FE87D06-DC76-4396-9C44-93E44293E156}" type="pres">
      <dgm:prSet presAssocID="{C477B3EC-4178-410A-B041-968384AE6E5B}" presName="center2" presStyleLbl="fgShp" presStyleIdx="1" presStyleCnt="2" custScaleX="45324" custScaleY="32001" custLinFactNeighborX="-3826" custLinFactNeighborY="-19468"/>
      <dgm:spPr/>
    </dgm:pt>
  </dgm:ptLst>
  <dgm:cxnLst>
    <dgm:cxn modelId="{3186143E-5592-4D44-AFE5-DAC1F187E97E}" type="presOf" srcId="{8556CE94-EC0B-40E8-A614-90A3C26D4607}" destId="{1879334C-8CAA-44EF-81C9-E451E2FC99CC}" srcOrd="0" destOrd="0" presId="urn:microsoft.com/office/officeart/2005/8/layout/cycle4"/>
    <dgm:cxn modelId="{C7D7311B-74D3-4EEB-96BB-40B97A2A65D6}" type="presOf" srcId="{152B65A9-4679-4AAC-8937-917274E1AC58}" destId="{46931AA7-390F-4A72-83DB-05310210244B}" srcOrd="0" destOrd="0" presId="urn:microsoft.com/office/officeart/2005/8/layout/cycle4"/>
    <dgm:cxn modelId="{334ACFA8-D32B-4641-AE14-48D7336ADE7D}" srcId="{C477B3EC-4178-410A-B041-968384AE6E5B}" destId="{5B6ABBCC-D032-4794-A1D7-88477BD6DA18}" srcOrd="4" destOrd="0" parTransId="{D97EA06A-BC24-4873-9E78-A35272AAC262}" sibTransId="{9BF873D7-B35C-41A5-8299-54E5D2278F03}"/>
    <dgm:cxn modelId="{E159400C-CCD3-4BCB-9B20-F40DFB1F089D}" srcId="{C477B3EC-4178-410A-B041-968384AE6E5B}" destId="{AC16C5B0-34F2-4F6C-A2DB-FD8CA04641F1}" srcOrd="2" destOrd="0" parTransId="{E45580D4-EAF1-46B4-8F79-A14E4B75431F}" sibTransId="{6ED3599A-B936-486E-A942-A1018F754B1B}"/>
    <dgm:cxn modelId="{F1668D33-B566-4F5C-8026-CED1A3D59DE9}" type="presOf" srcId="{AC16C5B0-34F2-4F6C-A2DB-FD8CA04641F1}" destId="{B3DB7C9B-1D0F-43F2-8BBC-60821345DD27}" srcOrd="0" destOrd="0" presId="urn:microsoft.com/office/officeart/2005/8/layout/cycle4"/>
    <dgm:cxn modelId="{E2BBF516-9FEE-4A39-99FE-87EC09B10580}" srcId="{C477B3EC-4178-410A-B041-968384AE6E5B}" destId="{DB61B9EF-F2FB-4EEB-9D5E-838B9F51BB36}" srcOrd="1" destOrd="0" parTransId="{64C0BE10-CA1D-4AC1-93B0-017321BB33F5}" sibTransId="{1668DE71-C869-4CD9-9F6A-97D2DE6CC356}"/>
    <dgm:cxn modelId="{804C2475-2EB3-46BF-9C8F-6B134539673D}" srcId="{C477B3EC-4178-410A-B041-968384AE6E5B}" destId="{152B65A9-4679-4AAC-8937-917274E1AC58}" srcOrd="0" destOrd="0" parTransId="{F112A70D-90F8-425A-90A9-5A1322699BE5}" sibTransId="{66A74C5F-1F4F-4887-9F86-B666AA85A8D9}"/>
    <dgm:cxn modelId="{2B5A7051-0C60-4957-AF4D-63BBA3EDBB53}" srcId="{C477B3EC-4178-410A-B041-968384AE6E5B}" destId="{8556CE94-EC0B-40E8-A614-90A3C26D4607}" srcOrd="3" destOrd="0" parTransId="{DDD15E8F-D22A-4CFE-BCBC-D1B25CB6F4B3}" sibTransId="{6578855D-7CC0-43B9-BC31-5EBE58A8532D}"/>
    <dgm:cxn modelId="{C7BEF125-9819-4576-9C24-81014CAF8A30}" type="presOf" srcId="{C477B3EC-4178-410A-B041-968384AE6E5B}" destId="{A123C70A-6D4F-40E6-AE93-38383F10B28C}" srcOrd="0" destOrd="0" presId="urn:microsoft.com/office/officeart/2005/8/layout/cycle4"/>
    <dgm:cxn modelId="{C121B33C-3E0A-4702-8A49-BFB522526396}" type="presOf" srcId="{DB61B9EF-F2FB-4EEB-9D5E-838B9F51BB36}" destId="{E0079925-E90A-4830-9312-A32885A6251E}" srcOrd="0" destOrd="0" presId="urn:microsoft.com/office/officeart/2005/8/layout/cycle4"/>
    <dgm:cxn modelId="{49A0D2B9-F2C8-4592-9E97-53278776E328}" type="presParOf" srcId="{A123C70A-6D4F-40E6-AE93-38383F10B28C}" destId="{B7C32782-3991-447C-81E9-3665057F4E9D}" srcOrd="0" destOrd="0" presId="urn:microsoft.com/office/officeart/2005/8/layout/cycle4"/>
    <dgm:cxn modelId="{AFBCBD77-25C4-460E-BA1C-A4C3F3E8FA71}" type="presParOf" srcId="{B7C32782-3991-447C-81E9-3665057F4E9D}" destId="{CAAB6E03-9A02-448B-964F-790BB57BE710}" srcOrd="0" destOrd="0" presId="urn:microsoft.com/office/officeart/2005/8/layout/cycle4"/>
    <dgm:cxn modelId="{0083AED2-9EEE-464A-8490-0A054FC1922F}" type="presParOf" srcId="{A123C70A-6D4F-40E6-AE93-38383F10B28C}" destId="{0D2A6F86-A543-43D5-B645-2C8DD68F0020}" srcOrd="1" destOrd="0" presId="urn:microsoft.com/office/officeart/2005/8/layout/cycle4"/>
    <dgm:cxn modelId="{E5EA2E40-A33D-4621-94C7-8D735208A2F1}" type="presParOf" srcId="{0D2A6F86-A543-43D5-B645-2C8DD68F0020}" destId="{46931AA7-390F-4A72-83DB-05310210244B}" srcOrd="0" destOrd="0" presId="urn:microsoft.com/office/officeart/2005/8/layout/cycle4"/>
    <dgm:cxn modelId="{7B8BCCE8-529C-4484-8BC1-DA759461CE8B}" type="presParOf" srcId="{0D2A6F86-A543-43D5-B645-2C8DD68F0020}" destId="{E0079925-E90A-4830-9312-A32885A6251E}" srcOrd="1" destOrd="0" presId="urn:microsoft.com/office/officeart/2005/8/layout/cycle4"/>
    <dgm:cxn modelId="{733EE166-5CF8-4872-9187-969004E94BF9}" type="presParOf" srcId="{0D2A6F86-A543-43D5-B645-2C8DD68F0020}" destId="{B3DB7C9B-1D0F-43F2-8BBC-60821345DD27}" srcOrd="2" destOrd="0" presId="urn:microsoft.com/office/officeart/2005/8/layout/cycle4"/>
    <dgm:cxn modelId="{4BC8D7AD-7CEC-4D8B-B768-6FC22E0DA99E}" type="presParOf" srcId="{0D2A6F86-A543-43D5-B645-2C8DD68F0020}" destId="{1879334C-8CAA-44EF-81C9-E451E2FC99CC}" srcOrd="3" destOrd="0" presId="urn:microsoft.com/office/officeart/2005/8/layout/cycle4"/>
    <dgm:cxn modelId="{91F760E6-B02B-44BB-9735-27FFD04CEBCB}" type="presParOf" srcId="{0D2A6F86-A543-43D5-B645-2C8DD68F0020}" destId="{DDF76974-D904-41FA-98D3-6470B4650530}" srcOrd="4" destOrd="0" presId="urn:microsoft.com/office/officeart/2005/8/layout/cycle4"/>
    <dgm:cxn modelId="{A8D854E7-EEA0-4E2C-A811-822B6F5589E3}" type="presParOf" srcId="{A123C70A-6D4F-40E6-AE93-38383F10B28C}" destId="{B59D5B52-6293-4378-BC66-C5FBF4BD65C3}" srcOrd="2" destOrd="0" presId="urn:microsoft.com/office/officeart/2005/8/layout/cycle4"/>
    <dgm:cxn modelId="{2145445C-465C-40AF-9F06-3AD1A800F404}" type="presParOf" srcId="{A123C70A-6D4F-40E6-AE93-38383F10B28C}" destId="{7FE87D06-DC76-4396-9C44-93E44293E156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D87A68-98AF-4EA4-8C49-8115458F726D}" type="doc">
      <dgm:prSet loTypeId="urn:microsoft.com/office/officeart/2005/8/layout/hierarchy6" loCatId="hierarchy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66E5D1B-8A77-419D-B8C2-E453D595538D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</a:t>
          </a:r>
          <a:endParaRPr lang="en-US" sz="1200" b="1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នាយក/នាយិកាសាលា</a:t>
          </a:r>
          <a:endParaRPr lang="en-US" sz="1200" b="1" dirty="0"/>
        </a:p>
      </dgm:t>
    </dgm:pt>
    <dgm:pt modelId="{34D493E4-644C-4BA0-BEBE-0A1DA9DA145C}" type="parTrans" cxnId="{7C9A85B0-79C6-4808-AD3B-EAB23B183D8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CFD15732-0D60-43DC-987C-8295C194D7BF}" type="sibTrans" cxnId="{7C9A85B0-79C6-4808-AD3B-EAB23B183D8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9E2ABE54-6D7B-4E73-B50B-C06A7D0461DA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dirty="0"/>
        </a:p>
      </dgm:t>
    </dgm:pt>
    <dgm:pt modelId="{C6D43367-2FEE-4CD3-8883-5B6CA2EC1035}" type="parTrans" cxnId="{B818CE83-74D7-4737-B18A-ABACD65C06A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1F33156F-5917-47F3-86E5-52702945EF09}" type="sibTrans" cxnId="{B818CE83-74D7-4737-B18A-ABACD65C06A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E566396E-0B06-4C2D-9A0B-9645BBA9E0CF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dirty="0"/>
        </a:p>
      </dgm:t>
    </dgm:pt>
    <dgm:pt modelId="{FE067D41-EAB6-4BE5-AA69-7BD2BC568F7E}" type="parTrans" cxnId="{F0CBD783-7084-41E9-B4E1-F12FCC7626DD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88CCE229-1025-417E-82CD-F21EEB1D6BA9}" type="sibTrans" cxnId="{F0CBD783-7084-41E9-B4E1-F12FCC7626DD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487D6754-8A21-49B3-B120-F7E5CF29753D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ហេរញ្ញិក/គណនេយ្យសាលា </a:t>
          </a:r>
          <a:endParaRPr lang="en-US" sz="1200" b="1" dirty="0"/>
        </a:p>
      </dgm:t>
    </dgm:pt>
    <dgm:pt modelId="{B5E42893-9571-4141-8CE1-07BDF9F04EA8}" type="parTrans" cxnId="{20311F50-6EDA-47B7-8AB4-612DE9531ED8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B440CD6D-D282-4391-9140-56540E661D31}" type="sibTrans" cxnId="{20311F50-6EDA-47B7-8AB4-612DE9531ED8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EA17917E-8336-46F6-83D4-52812571EF94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dirty="0"/>
        </a:p>
      </dgm:t>
    </dgm:pt>
    <dgm:pt modelId="{05494D34-7D92-42AE-8A42-A6D1D495CDC9}" type="parTrans" cxnId="{D5714712-8154-4C35-B9F7-F89BF3A241D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F5BD181B-4D5F-49D1-B90C-B2593DF5FB98}" type="sibTrans" cxnId="{D5714712-8154-4C35-B9F7-F89BF3A241D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06755458-C83A-4A75-94CB-1B849C27C7DA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dirty="0"/>
        </a:p>
      </dgm:t>
    </dgm:pt>
    <dgm:pt modelId="{6B1ACA84-73CA-44F7-8B67-58BDB2EC8B62}" type="parTrans" cxnId="{72B77CBA-E469-44EA-A8DE-A7A629E2D6B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691A81C9-2B04-4893-AD0B-42437C4678CD}" type="sibTrans" cxnId="{72B77CBA-E469-44EA-A8DE-A7A629E2D6B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A08F3702-1F9D-4F14-8FA3-C9853693CFF1}" type="asst">
      <dgm:prSet custT="1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 ២ រូប៖ </a:t>
          </a:r>
          <a:endParaRPr lang="en-US" sz="1200" b="1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តំណាងសហគមន៍ </a:t>
          </a:r>
          <a:endParaRPr lang="en-US" sz="1200" b="1" dirty="0"/>
        </a:p>
      </dgm:t>
    </dgm:pt>
    <dgm:pt modelId="{67631127-0787-437D-9A6B-4522FE92E38F}" type="parTrans" cxnId="{77603415-C377-460C-B6FE-16DD50B1AA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20262099-171A-4557-955C-F414A17463CA}" type="sibTrans" cxnId="{77603415-C377-460C-B6FE-16DD50B1AA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7BD44275-F155-456A-AB07-CC4AFCB3B446}" type="pres">
      <dgm:prSet presAssocID="{3DD87A68-98AF-4EA4-8C49-8115458F726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7BCD2E-2960-4167-8B60-9B2A5E4FDCD1}" type="pres">
      <dgm:prSet presAssocID="{3DD87A68-98AF-4EA4-8C49-8115458F726D}" presName="hierFlow" presStyleCnt="0"/>
      <dgm:spPr/>
    </dgm:pt>
    <dgm:pt modelId="{548B75D1-70FD-4580-A4E3-BDFE09B062D4}" type="pres">
      <dgm:prSet presAssocID="{3DD87A68-98AF-4EA4-8C49-8115458F726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809AF8B-0341-4146-AA11-346D39912482}" type="pres">
      <dgm:prSet presAssocID="{066E5D1B-8A77-419D-B8C2-E453D595538D}" presName="Name14" presStyleCnt="0"/>
      <dgm:spPr/>
    </dgm:pt>
    <dgm:pt modelId="{DD365390-3E74-4D61-8163-4ECBA7048C70}" type="pres">
      <dgm:prSet presAssocID="{066E5D1B-8A77-419D-B8C2-E453D595538D}" presName="level1Shape" presStyleLbl="node0" presStyleIdx="0" presStyleCnt="1" custScaleX="237761" custScaleY="1536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1A1D9D-7564-45ED-809F-F9E8EEA7E9DF}" type="pres">
      <dgm:prSet presAssocID="{066E5D1B-8A77-419D-B8C2-E453D595538D}" presName="hierChild2" presStyleCnt="0"/>
      <dgm:spPr/>
    </dgm:pt>
    <dgm:pt modelId="{2CBE0DC6-CC1D-444B-B3CD-CAAD67311CED}" type="pres">
      <dgm:prSet presAssocID="{C6D43367-2FEE-4CD3-8883-5B6CA2EC1035}" presName="Name19" presStyleLbl="parChTrans1D2" presStyleIdx="0" presStyleCnt="2"/>
      <dgm:spPr/>
      <dgm:t>
        <a:bodyPr/>
        <a:lstStyle/>
        <a:p>
          <a:endParaRPr lang="en-US"/>
        </a:p>
      </dgm:t>
    </dgm:pt>
    <dgm:pt modelId="{C7536D19-94E1-4D56-8FDA-B86DE0F429FC}" type="pres">
      <dgm:prSet presAssocID="{9E2ABE54-6D7B-4E73-B50B-C06A7D0461DA}" presName="Name21" presStyleCnt="0"/>
      <dgm:spPr/>
    </dgm:pt>
    <dgm:pt modelId="{27FD2669-8D59-4E62-83B8-C21EA61E8A0F}" type="pres">
      <dgm:prSet presAssocID="{9E2ABE54-6D7B-4E73-B50B-C06A7D0461DA}" presName="level2Shape" presStyleLbl="node2" presStyleIdx="0" presStyleCnt="2" custScaleX="240734" custScaleY="165734"/>
      <dgm:spPr/>
      <dgm:t>
        <a:bodyPr/>
        <a:lstStyle/>
        <a:p>
          <a:endParaRPr lang="en-US"/>
        </a:p>
      </dgm:t>
    </dgm:pt>
    <dgm:pt modelId="{5F993AA5-6378-44A7-B47E-061743A911F1}" type="pres">
      <dgm:prSet presAssocID="{9E2ABE54-6D7B-4E73-B50B-C06A7D0461DA}" presName="hierChild3" presStyleCnt="0"/>
      <dgm:spPr/>
    </dgm:pt>
    <dgm:pt modelId="{B2C9E395-C772-464C-A6B3-AAB42B026DE4}" type="pres">
      <dgm:prSet presAssocID="{05494D34-7D92-42AE-8A42-A6D1D495CDC9}" presName="Name19" presStyleLbl="parChTrans1D3" presStyleIdx="0" presStyleCnt="4"/>
      <dgm:spPr/>
      <dgm:t>
        <a:bodyPr/>
        <a:lstStyle/>
        <a:p>
          <a:endParaRPr lang="en-US"/>
        </a:p>
      </dgm:t>
    </dgm:pt>
    <dgm:pt modelId="{BBD318DF-EAF5-470D-B5A4-5AADE8A57D82}" type="pres">
      <dgm:prSet presAssocID="{EA17917E-8336-46F6-83D4-52812571EF94}" presName="Name21" presStyleCnt="0"/>
      <dgm:spPr/>
    </dgm:pt>
    <dgm:pt modelId="{83C5A534-A610-4E1C-9528-021AA0B38CD6}" type="pres">
      <dgm:prSet presAssocID="{EA17917E-8336-46F6-83D4-52812571EF94}" presName="level2Shape" presStyleLbl="asst2" presStyleIdx="0" presStyleCnt="4" custScaleX="259685" custScaleY="203569" custLinFactNeighborX="335" custLinFactNeighborY="13443"/>
      <dgm:spPr/>
      <dgm:t>
        <a:bodyPr/>
        <a:lstStyle/>
        <a:p>
          <a:endParaRPr lang="en-US"/>
        </a:p>
      </dgm:t>
    </dgm:pt>
    <dgm:pt modelId="{183B4E02-AFF6-46F9-AD58-A31FE1E97B9F}" type="pres">
      <dgm:prSet presAssocID="{EA17917E-8336-46F6-83D4-52812571EF94}" presName="hierChild3" presStyleCnt="0"/>
      <dgm:spPr/>
    </dgm:pt>
    <dgm:pt modelId="{95E3425B-7F15-46E2-AA01-DD8C5E78ACD0}" type="pres">
      <dgm:prSet presAssocID="{B5E42893-9571-4141-8CE1-07BDF9F04EA8}" presName="Name19" presStyleLbl="parChTrans1D3" presStyleIdx="1" presStyleCnt="4"/>
      <dgm:spPr/>
      <dgm:t>
        <a:bodyPr/>
        <a:lstStyle/>
        <a:p>
          <a:endParaRPr lang="en-US"/>
        </a:p>
      </dgm:t>
    </dgm:pt>
    <dgm:pt modelId="{0FABA858-1195-4C3C-8436-FBF260F9915F}" type="pres">
      <dgm:prSet presAssocID="{487D6754-8A21-49B3-B120-F7E5CF29753D}" presName="Name21" presStyleCnt="0"/>
      <dgm:spPr/>
    </dgm:pt>
    <dgm:pt modelId="{694BE5D0-3687-41DD-A5F9-8FE0A179FE6A}" type="pres">
      <dgm:prSet presAssocID="{487D6754-8A21-49B3-B120-F7E5CF29753D}" presName="level2Shape" presStyleLbl="asst2" presStyleIdx="1" presStyleCnt="4" custScaleX="183848" custScaleY="204785" custLinFactNeighborY="9665"/>
      <dgm:spPr/>
      <dgm:t>
        <a:bodyPr/>
        <a:lstStyle/>
        <a:p>
          <a:endParaRPr lang="en-US"/>
        </a:p>
      </dgm:t>
    </dgm:pt>
    <dgm:pt modelId="{AA79870D-B830-4A42-9E59-7D3E35DCE94C}" type="pres">
      <dgm:prSet presAssocID="{487D6754-8A21-49B3-B120-F7E5CF29753D}" presName="hierChild3" presStyleCnt="0"/>
      <dgm:spPr/>
    </dgm:pt>
    <dgm:pt modelId="{51C5810B-3F7A-4365-BB14-5C30EE415901}" type="pres">
      <dgm:prSet presAssocID="{FE067D41-EAB6-4BE5-AA69-7BD2BC568F7E}" presName="Name19" presStyleLbl="parChTrans1D2" presStyleIdx="1" presStyleCnt="2"/>
      <dgm:spPr/>
      <dgm:t>
        <a:bodyPr/>
        <a:lstStyle/>
        <a:p>
          <a:endParaRPr lang="en-US"/>
        </a:p>
      </dgm:t>
    </dgm:pt>
    <dgm:pt modelId="{611C0263-3B6E-4052-AE89-F2922DE385AE}" type="pres">
      <dgm:prSet presAssocID="{E566396E-0B06-4C2D-9A0B-9645BBA9E0CF}" presName="Name21" presStyleCnt="0"/>
      <dgm:spPr/>
    </dgm:pt>
    <dgm:pt modelId="{8FA8A4C5-557F-460D-BE93-D840F10405E4}" type="pres">
      <dgm:prSet presAssocID="{E566396E-0B06-4C2D-9A0B-9645BBA9E0CF}" presName="level2Shape" presStyleLbl="node2" presStyleIdx="1" presStyleCnt="2" custScaleX="245136" custScaleY="174500"/>
      <dgm:spPr/>
      <dgm:t>
        <a:bodyPr/>
        <a:lstStyle/>
        <a:p>
          <a:endParaRPr lang="en-US"/>
        </a:p>
      </dgm:t>
    </dgm:pt>
    <dgm:pt modelId="{8814F17E-B923-4FEB-B862-6040FC789B25}" type="pres">
      <dgm:prSet presAssocID="{E566396E-0B06-4C2D-9A0B-9645BBA9E0CF}" presName="hierChild3" presStyleCnt="0"/>
      <dgm:spPr/>
    </dgm:pt>
    <dgm:pt modelId="{EF158722-B39C-4B15-8495-F9ECD2969B67}" type="pres">
      <dgm:prSet presAssocID="{6B1ACA84-73CA-44F7-8B67-58BDB2EC8B62}" presName="Name19" presStyleLbl="parChTrans1D3" presStyleIdx="2" presStyleCnt="4"/>
      <dgm:spPr/>
      <dgm:t>
        <a:bodyPr/>
        <a:lstStyle/>
        <a:p>
          <a:endParaRPr lang="en-US"/>
        </a:p>
      </dgm:t>
    </dgm:pt>
    <dgm:pt modelId="{26A7A008-FA6F-4224-9C45-000F308ED737}" type="pres">
      <dgm:prSet presAssocID="{06755458-C83A-4A75-94CB-1B849C27C7DA}" presName="Name21" presStyleCnt="0"/>
      <dgm:spPr/>
    </dgm:pt>
    <dgm:pt modelId="{2EC60AA1-4D9E-4985-B8CB-95871BBCA67D}" type="pres">
      <dgm:prSet presAssocID="{06755458-C83A-4A75-94CB-1B849C27C7DA}" presName="level2Shape" presStyleLbl="asst2" presStyleIdx="2" presStyleCnt="4" custScaleX="251529" custScaleY="204197" custLinFactNeighborX="915" custLinFactNeighborY="26064"/>
      <dgm:spPr/>
      <dgm:t>
        <a:bodyPr/>
        <a:lstStyle/>
        <a:p>
          <a:endParaRPr lang="en-US"/>
        </a:p>
      </dgm:t>
    </dgm:pt>
    <dgm:pt modelId="{89CC8EE0-BFD0-4A61-BBDC-E6159293BEF1}" type="pres">
      <dgm:prSet presAssocID="{06755458-C83A-4A75-94CB-1B849C27C7DA}" presName="hierChild3" presStyleCnt="0"/>
      <dgm:spPr/>
    </dgm:pt>
    <dgm:pt modelId="{848026D1-79D0-4E26-89F2-2371090CDC11}" type="pres">
      <dgm:prSet presAssocID="{67631127-0787-437D-9A6B-4522FE92E38F}" presName="Name19" presStyleLbl="parChTrans1D3" presStyleIdx="3" presStyleCnt="4"/>
      <dgm:spPr/>
      <dgm:t>
        <a:bodyPr/>
        <a:lstStyle/>
        <a:p>
          <a:endParaRPr lang="en-US"/>
        </a:p>
      </dgm:t>
    </dgm:pt>
    <dgm:pt modelId="{B8068CB2-5899-487D-9D55-D4A345EB7D73}" type="pres">
      <dgm:prSet presAssocID="{A08F3702-1F9D-4F14-8FA3-C9853693CFF1}" presName="Name21" presStyleCnt="0"/>
      <dgm:spPr/>
    </dgm:pt>
    <dgm:pt modelId="{41AAFBAE-4AEE-4BAC-824B-439871B67D99}" type="pres">
      <dgm:prSet presAssocID="{A08F3702-1F9D-4F14-8FA3-C9853693CFF1}" presName="level2Shape" presStyleLbl="asst2" presStyleIdx="3" presStyleCnt="4" custScaleX="184955" custScaleY="204112" custLinFactNeighborX="-2799" custLinFactNeighborY="19277"/>
      <dgm:spPr/>
      <dgm:t>
        <a:bodyPr/>
        <a:lstStyle/>
        <a:p>
          <a:endParaRPr lang="en-US"/>
        </a:p>
      </dgm:t>
    </dgm:pt>
    <dgm:pt modelId="{5FFBC762-3443-45C6-9153-D904C292B07D}" type="pres">
      <dgm:prSet presAssocID="{A08F3702-1F9D-4F14-8FA3-C9853693CFF1}" presName="hierChild3" presStyleCnt="0"/>
      <dgm:spPr/>
    </dgm:pt>
    <dgm:pt modelId="{C09D3B54-388A-4C31-A103-1B75891DC13A}" type="pres">
      <dgm:prSet presAssocID="{3DD87A68-98AF-4EA4-8C49-8115458F726D}" presName="bgShapesFlow" presStyleCnt="0"/>
      <dgm:spPr/>
    </dgm:pt>
  </dgm:ptLst>
  <dgm:cxnLst>
    <dgm:cxn modelId="{D5714712-8154-4C35-B9F7-F89BF3A241DE}" srcId="{9E2ABE54-6D7B-4E73-B50B-C06A7D0461DA}" destId="{EA17917E-8336-46F6-83D4-52812571EF94}" srcOrd="0" destOrd="0" parTransId="{05494D34-7D92-42AE-8A42-A6D1D495CDC9}" sibTransId="{F5BD181B-4D5F-49D1-B90C-B2593DF5FB98}"/>
    <dgm:cxn modelId="{8EB77405-347F-4EC9-9281-BDD14172CCB8}" type="presOf" srcId="{9E2ABE54-6D7B-4E73-B50B-C06A7D0461DA}" destId="{27FD2669-8D59-4E62-83B8-C21EA61E8A0F}" srcOrd="0" destOrd="0" presId="urn:microsoft.com/office/officeart/2005/8/layout/hierarchy6"/>
    <dgm:cxn modelId="{77603415-C377-460C-B6FE-16DD50B1AAA5}" srcId="{E566396E-0B06-4C2D-9A0B-9645BBA9E0CF}" destId="{A08F3702-1F9D-4F14-8FA3-C9853693CFF1}" srcOrd="1" destOrd="0" parTransId="{67631127-0787-437D-9A6B-4522FE92E38F}" sibTransId="{20262099-171A-4557-955C-F414A17463CA}"/>
    <dgm:cxn modelId="{F408787B-73D8-47BC-AFCE-B4EE8B809B27}" type="presOf" srcId="{67631127-0787-437D-9A6B-4522FE92E38F}" destId="{848026D1-79D0-4E26-89F2-2371090CDC11}" srcOrd="0" destOrd="0" presId="urn:microsoft.com/office/officeart/2005/8/layout/hierarchy6"/>
    <dgm:cxn modelId="{20311F50-6EDA-47B7-8AB4-612DE9531ED8}" srcId="{9E2ABE54-6D7B-4E73-B50B-C06A7D0461DA}" destId="{487D6754-8A21-49B3-B120-F7E5CF29753D}" srcOrd="1" destOrd="0" parTransId="{B5E42893-9571-4141-8CE1-07BDF9F04EA8}" sibTransId="{B440CD6D-D282-4391-9140-56540E661D31}"/>
    <dgm:cxn modelId="{941C4F9F-D52C-43AF-A238-97FE71DF8054}" type="presOf" srcId="{EA17917E-8336-46F6-83D4-52812571EF94}" destId="{83C5A534-A610-4E1C-9528-021AA0B38CD6}" srcOrd="0" destOrd="0" presId="urn:microsoft.com/office/officeart/2005/8/layout/hierarchy6"/>
    <dgm:cxn modelId="{62BFC158-D894-4CFB-AFDE-C79020543336}" type="presOf" srcId="{066E5D1B-8A77-419D-B8C2-E453D595538D}" destId="{DD365390-3E74-4D61-8163-4ECBA7048C70}" srcOrd="0" destOrd="0" presId="urn:microsoft.com/office/officeart/2005/8/layout/hierarchy6"/>
    <dgm:cxn modelId="{19A65B34-8A0F-4343-AC7A-60E7AA3955BA}" type="presOf" srcId="{3DD87A68-98AF-4EA4-8C49-8115458F726D}" destId="{7BD44275-F155-456A-AB07-CC4AFCB3B446}" srcOrd="0" destOrd="0" presId="urn:microsoft.com/office/officeart/2005/8/layout/hierarchy6"/>
    <dgm:cxn modelId="{29B161C7-3C3F-4981-8576-8DC8F24BF4C2}" type="presOf" srcId="{E566396E-0B06-4C2D-9A0B-9645BBA9E0CF}" destId="{8FA8A4C5-557F-460D-BE93-D840F10405E4}" srcOrd="0" destOrd="0" presId="urn:microsoft.com/office/officeart/2005/8/layout/hierarchy6"/>
    <dgm:cxn modelId="{231058D4-77EE-44BF-8B0C-B1BADCD87B66}" type="presOf" srcId="{C6D43367-2FEE-4CD3-8883-5B6CA2EC1035}" destId="{2CBE0DC6-CC1D-444B-B3CD-CAAD67311CED}" srcOrd="0" destOrd="0" presId="urn:microsoft.com/office/officeart/2005/8/layout/hierarchy6"/>
    <dgm:cxn modelId="{0838EE6D-8D20-4D8A-A187-8661D91E4DAF}" type="presOf" srcId="{FE067D41-EAB6-4BE5-AA69-7BD2BC568F7E}" destId="{51C5810B-3F7A-4365-BB14-5C30EE415901}" srcOrd="0" destOrd="0" presId="urn:microsoft.com/office/officeart/2005/8/layout/hierarchy6"/>
    <dgm:cxn modelId="{72B77CBA-E469-44EA-A8DE-A7A629E2D6B4}" srcId="{E566396E-0B06-4C2D-9A0B-9645BBA9E0CF}" destId="{06755458-C83A-4A75-94CB-1B849C27C7DA}" srcOrd="0" destOrd="0" parTransId="{6B1ACA84-73CA-44F7-8B67-58BDB2EC8B62}" sibTransId="{691A81C9-2B04-4893-AD0B-42437C4678CD}"/>
    <dgm:cxn modelId="{62A4EBA2-9015-4A28-9F03-7F723DE3FC96}" type="presOf" srcId="{6B1ACA84-73CA-44F7-8B67-58BDB2EC8B62}" destId="{EF158722-B39C-4B15-8495-F9ECD2969B67}" srcOrd="0" destOrd="0" presId="urn:microsoft.com/office/officeart/2005/8/layout/hierarchy6"/>
    <dgm:cxn modelId="{FA483D21-C0EB-400D-B6D4-9B8BF1C89DF8}" type="presOf" srcId="{05494D34-7D92-42AE-8A42-A6D1D495CDC9}" destId="{B2C9E395-C772-464C-A6B3-AAB42B026DE4}" srcOrd="0" destOrd="0" presId="urn:microsoft.com/office/officeart/2005/8/layout/hierarchy6"/>
    <dgm:cxn modelId="{F0CBD783-7084-41E9-B4E1-F12FCC7626DD}" srcId="{066E5D1B-8A77-419D-B8C2-E453D595538D}" destId="{E566396E-0B06-4C2D-9A0B-9645BBA9E0CF}" srcOrd="1" destOrd="0" parTransId="{FE067D41-EAB6-4BE5-AA69-7BD2BC568F7E}" sibTransId="{88CCE229-1025-417E-82CD-F21EEB1D6BA9}"/>
    <dgm:cxn modelId="{BDAECEA1-1BFD-4D90-8C41-C538257910A4}" type="presOf" srcId="{A08F3702-1F9D-4F14-8FA3-C9853693CFF1}" destId="{41AAFBAE-4AEE-4BAC-824B-439871B67D99}" srcOrd="0" destOrd="0" presId="urn:microsoft.com/office/officeart/2005/8/layout/hierarchy6"/>
    <dgm:cxn modelId="{5ADBAADB-01EF-4802-AB14-8F527BAECA3B}" type="presOf" srcId="{487D6754-8A21-49B3-B120-F7E5CF29753D}" destId="{694BE5D0-3687-41DD-A5F9-8FE0A179FE6A}" srcOrd="0" destOrd="0" presId="urn:microsoft.com/office/officeart/2005/8/layout/hierarchy6"/>
    <dgm:cxn modelId="{7C9A85B0-79C6-4808-AD3B-EAB23B183D83}" srcId="{3DD87A68-98AF-4EA4-8C49-8115458F726D}" destId="{066E5D1B-8A77-419D-B8C2-E453D595538D}" srcOrd="0" destOrd="0" parTransId="{34D493E4-644C-4BA0-BEBE-0A1DA9DA145C}" sibTransId="{CFD15732-0D60-43DC-987C-8295C194D7BF}"/>
    <dgm:cxn modelId="{3FBC7AB7-37AC-423D-9FF5-9F6766E6C6DC}" type="presOf" srcId="{B5E42893-9571-4141-8CE1-07BDF9F04EA8}" destId="{95E3425B-7F15-46E2-AA01-DD8C5E78ACD0}" srcOrd="0" destOrd="0" presId="urn:microsoft.com/office/officeart/2005/8/layout/hierarchy6"/>
    <dgm:cxn modelId="{B818CE83-74D7-4737-B18A-ABACD65C06A0}" srcId="{066E5D1B-8A77-419D-B8C2-E453D595538D}" destId="{9E2ABE54-6D7B-4E73-B50B-C06A7D0461DA}" srcOrd="0" destOrd="0" parTransId="{C6D43367-2FEE-4CD3-8883-5B6CA2EC1035}" sibTransId="{1F33156F-5917-47F3-86E5-52702945EF09}"/>
    <dgm:cxn modelId="{9B4FEBC0-0C07-4E7C-8B36-636CCBB7FC0B}" type="presOf" srcId="{06755458-C83A-4A75-94CB-1B849C27C7DA}" destId="{2EC60AA1-4D9E-4985-B8CB-95871BBCA67D}" srcOrd="0" destOrd="0" presId="urn:microsoft.com/office/officeart/2005/8/layout/hierarchy6"/>
    <dgm:cxn modelId="{07B9A2A5-0862-4D3F-89D2-73DB33B170A3}" type="presParOf" srcId="{7BD44275-F155-456A-AB07-CC4AFCB3B446}" destId="{2E7BCD2E-2960-4167-8B60-9B2A5E4FDCD1}" srcOrd="0" destOrd="0" presId="urn:microsoft.com/office/officeart/2005/8/layout/hierarchy6"/>
    <dgm:cxn modelId="{F1A6D6E5-1280-47C0-8D1E-4E608516B005}" type="presParOf" srcId="{2E7BCD2E-2960-4167-8B60-9B2A5E4FDCD1}" destId="{548B75D1-70FD-4580-A4E3-BDFE09B062D4}" srcOrd="0" destOrd="0" presId="urn:microsoft.com/office/officeart/2005/8/layout/hierarchy6"/>
    <dgm:cxn modelId="{AD7E00D9-30C2-4E44-933E-6CA0F453C9C9}" type="presParOf" srcId="{548B75D1-70FD-4580-A4E3-BDFE09B062D4}" destId="{F809AF8B-0341-4146-AA11-346D39912482}" srcOrd="0" destOrd="0" presId="urn:microsoft.com/office/officeart/2005/8/layout/hierarchy6"/>
    <dgm:cxn modelId="{01C50E99-0E0B-4F47-81D9-486C9048A0DC}" type="presParOf" srcId="{F809AF8B-0341-4146-AA11-346D39912482}" destId="{DD365390-3E74-4D61-8163-4ECBA7048C70}" srcOrd="0" destOrd="0" presId="urn:microsoft.com/office/officeart/2005/8/layout/hierarchy6"/>
    <dgm:cxn modelId="{1F734BCA-D7A6-44FE-A07A-7D6D8FCECECF}" type="presParOf" srcId="{F809AF8B-0341-4146-AA11-346D39912482}" destId="{5B1A1D9D-7564-45ED-809F-F9E8EEA7E9DF}" srcOrd="1" destOrd="0" presId="urn:microsoft.com/office/officeart/2005/8/layout/hierarchy6"/>
    <dgm:cxn modelId="{8911FB0B-84D4-47BB-B568-37CDED4161C0}" type="presParOf" srcId="{5B1A1D9D-7564-45ED-809F-F9E8EEA7E9DF}" destId="{2CBE0DC6-CC1D-444B-B3CD-CAAD67311CED}" srcOrd="0" destOrd="0" presId="urn:microsoft.com/office/officeart/2005/8/layout/hierarchy6"/>
    <dgm:cxn modelId="{0A349EA5-531F-4A53-BAA9-DEFEFAE016FE}" type="presParOf" srcId="{5B1A1D9D-7564-45ED-809F-F9E8EEA7E9DF}" destId="{C7536D19-94E1-4D56-8FDA-B86DE0F429FC}" srcOrd="1" destOrd="0" presId="urn:microsoft.com/office/officeart/2005/8/layout/hierarchy6"/>
    <dgm:cxn modelId="{C0C2D73D-217A-4D64-93F2-37E9D0A4ED2D}" type="presParOf" srcId="{C7536D19-94E1-4D56-8FDA-B86DE0F429FC}" destId="{27FD2669-8D59-4E62-83B8-C21EA61E8A0F}" srcOrd="0" destOrd="0" presId="urn:microsoft.com/office/officeart/2005/8/layout/hierarchy6"/>
    <dgm:cxn modelId="{62BBDB30-76AB-4CEA-99B0-58A16D0E5879}" type="presParOf" srcId="{C7536D19-94E1-4D56-8FDA-B86DE0F429FC}" destId="{5F993AA5-6378-44A7-B47E-061743A911F1}" srcOrd="1" destOrd="0" presId="urn:microsoft.com/office/officeart/2005/8/layout/hierarchy6"/>
    <dgm:cxn modelId="{6BF9FC04-93B3-4C4B-9522-806C3B4B827B}" type="presParOf" srcId="{5F993AA5-6378-44A7-B47E-061743A911F1}" destId="{B2C9E395-C772-464C-A6B3-AAB42B026DE4}" srcOrd="0" destOrd="0" presId="urn:microsoft.com/office/officeart/2005/8/layout/hierarchy6"/>
    <dgm:cxn modelId="{325145BC-B162-404C-933B-B1A78C068CF8}" type="presParOf" srcId="{5F993AA5-6378-44A7-B47E-061743A911F1}" destId="{BBD318DF-EAF5-470D-B5A4-5AADE8A57D82}" srcOrd="1" destOrd="0" presId="urn:microsoft.com/office/officeart/2005/8/layout/hierarchy6"/>
    <dgm:cxn modelId="{031FC42F-4D62-467F-89FB-52A3DDE7F1E6}" type="presParOf" srcId="{BBD318DF-EAF5-470D-B5A4-5AADE8A57D82}" destId="{83C5A534-A610-4E1C-9528-021AA0B38CD6}" srcOrd="0" destOrd="0" presId="urn:microsoft.com/office/officeart/2005/8/layout/hierarchy6"/>
    <dgm:cxn modelId="{2AF58161-1073-4E8C-9765-0350AAA099BE}" type="presParOf" srcId="{BBD318DF-EAF5-470D-B5A4-5AADE8A57D82}" destId="{183B4E02-AFF6-46F9-AD58-A31FE1E97B9F}" srcOrd="1" destOrd="0" presId="urn:microsoft.com/office/officeart/2005/8/layout/hierarchy6"/>
    <dgm:cxn modelId="{DBB8326B-33FA-4E6D-BAC6-5AABEB080872}" type="presParOf" srcId="{5F993AA5-6378-44A7-B47E-061743A911F1}" destId="{95E3425B-7F15-46E2-AA01-DD8C5E78ACD0}" srcOrd="2" destOrd="0" presId="urn:microsoft.com/office/officeart/2005/8/layout/hierarchy6"/>
    <dgm:cxn modelId="{EDF51F28-074B-40DA-A13C-CAA4B55465DF}" type="presParOf" srcId="{5F993AA5-6378-44A7-B47E-061743A911F1}" destId="{0FABA858-1195-4C3C-8436-FBF260F9915F}" srcOrd="3" destOrd="0" presId="urn:microsoft.com/office/officeart/2005/8/layout/hierarchy6"/>
    <dgm:cxn modelId="{5FA38AB4-5864-45A0-9A98-A9000B243CB6}" type="presParOf" srcId="{0FABA858-1195-4C3C-8436-FBF260F9915F}" destId="{694BE5D0-3687-41DD-A5F9-8FE0A179FE6A}" srcOrd="0" destOrd="0" presId="urn:microsoft.com/office/officeart/2005/8/layout/hierarchy6"/>
    <dgm:cxn modelId="{11A65DB0-26F1-41E6-9917-7013FEF56265}" type="presParOf" srcId="{0FABA858-1195-4C3C-8436-FBF260F9915F}" destId="{AA79870D-B830-4A42-9E59-7D3E35DCE94C}" srcOrd="1" destOrd="0" presId="urn:microsoft.com/office/officeart/2005/8/layout/hierarchy6"/>
    <dgm:cxn modelId="{2E874C0F-AF77-403B-B5F8-E291A5503A95}" type="presParOf" srcId="{5B1A1D9D-7564-45ED-809F-F9E8EEA7E9DF}" destId="{51C5810B-3F7A-4365-BB14-5C30EE415901}" srcOrd="2" destOrd="0" presId="urn:microsoft.com/office/officeart/2005/8/layout/hierarchy6"/>
    <dgm:cxn modelId="{F718245A-A27C-4E10-9437-3DEBDDE7254C}" type="presParOf" srcId="{5B1A1D9D-7564-45ED-809F-F9E8EEA7E9DF}" destId="{611C0263-3B6E-4052-AE89-F2922DE385AE}" srcOrd="3" destOrd="0" presId="urn:microsoft.com/office/officeart/2005/8/layout/hierarchy6"/>
    <dgm:cxn modelId="{EB022630-F11D-4E5D-9810-FE91F9655F1F}" type="presParOf" srcId="{611C0263-3B6E-4052-AE89-F2922DE385AE}" destId="{8FA8A4C5-557F-460D-BE93-D840F10405E4}" srcOrd="0" destOrd="0" presId="urn:microsoft.com/office/officeart/2005/8/layout/hierarchy6"/>
    <dgm:cxn modelId="{A161A5D2-0694-47AE-BE88-FA79CADDD503}" type="presParOf" srcId="{611C0263-3B6E-4052-AE89-F2922DE385AE}" destId="{8814F17E-B923-4FEB-B862-6040FC789B25}" srcOrd="1" destOrd="0" presId="urn:microsoft.com/office/officeart/2005/8/layout/hierarchy6"/>
    <dgm:cxn modelId="{C7320823-0891-4E2A-91A3-7D8B459C1960}" type="presParOf" srcId="{8814F17E-B923-4FEB-B862-6040FC789B25}" destId="{EF158722-B39C-4B15-8495-F9ECD2969B67}" srcOrd="0" destOrd="0" presId="urn:microsoft.com/office/officeart/2005/8/layout/hierarchy6"/>
    <dgm:cxn modelId="{D5D96C40-88B1-450C-9279-515A6A9B183A}" type="presParOf" srcId="{8814F17E-B923-4FEB-B862-6040FC789B25}" destId="{26A7A008-FA6F-4224-9C45-000F308ED737}" srcOrd="1" destOrd="0" presId="urn:microsoft.com/office/officeart/2005/8/layout/hierarchy6"/>
    <dgm:cxn modelId="{5D25DCC3-8152-4028-8DA5-791340A7AA24}" type="presParOf" srcId="{26A7A008-FA6F-4224-9C45-000F308ED737}" destId="{2EC60AA1-4D9E-4985-B8CB-95871BBCA67D}" srcOrd="0" destOrd="0" presId="urn:microsoft.com/office/officeart/2005/8/layout/hierarchy6"/>
    <dgm:cxn modelId="{3B0FA36A-5E23-457A-92AC-E64E2711CF1A}" type="presParOf" srcId="{26A7A008-FA6F-4224-9C45-000F308ED737}" destId="{89CC8EE0-BFD0-4A61-BBDC-E6159293BEF1}" srcOrd="1" destOrd="0" presId="urn:microsoft.com/office/officeart/2005/8/layout/hierarchy6"/>
    <dgm:cxn modelId="{0B56E321-B72A-402D-81DD-80C01DC1A2AB}" type="presParOf" srcId="{8814F17E-B923-4FEB-B862-6040FC789B25}" destId="{848026D1-79D0-4E26-89F2-2371090CDC11}" srcOrd="2" destOrd="0" presId="urn:microsoft.com/office/officeart/2005/8/layout/hierarchy6"/>
    <dgm:cxn modelId="{871A9FC1-8534-45A4-9002-CB98E3B2BF3A}" type="presParOf" srcId="{8814F17E-B923-4FEB-B862-6040FC789B25}" destId="{B8068CB2-5899-487D-9D55-D4A345EB7D73}" srcOrd="3" destOrd="0" presId="urn:microsoft.com/office/officeart/2005/8/layout/hierarchy6"/>
    <dgm:cxn modelId="{2DED684F-5BEA-4E1F-B058-12F63CE03C5E}" type="presParOf" srcId="{B8068CB2-5899-487D-9D55-D4A345EB7D73}" destId="{41AAFBAE-4AEE-4BAC-824B-439871B67D99}" srcOrd="0" destOrd="0" presId="urn:microsoft.com/office/officeart/2005/8/layout/hierarchy6"/>
    <dgm:cxn modelId="{B3C9C510-A15C-4467-BD84-532CDC813B96}" type="presParOf" srcId="{B8068CB2-5899-487D-9D55-D4A345EB7D73}" destId="{5FFBC762-3443-45C6-9153-D904C292B07D}" srcOrd="1" destOrd="0" presId="urn:microsoft.com/office/officeart/2005/8/layout/hierarchy6"/>
    <dgm:cxn modelId="{A7D55C71-9E7F-4CF1-A411-0ED5680762C1}" type="presParOf" srcId="{7BD44275-F155-456A-AB07-CC4AFCB3B446}" destId="{C09D3B54-388A-4C31-A103-1B75891DC13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C643F7-6616-4E14-A867-D5816389ED51}" type="doc">
      <dgm:prSet loTypeId="urn:microsoft.com/office/officeart/2005/8/layout/hProcess6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DBD0B112-CCC0-4747-B674-6E77029306EF}">
      <dgm:prSet phldrT="[Text]" custT="1"/>
      <dgm:spPr/>
      <dgm:t>
        <a:bodyPr/>
        <a:lstStyle/>
        <a:p>
          <a:pPr algn="ctr"/>
          <a:r>
            <a:rPr lang="km-KH" sz="1000" b="0">
              <a:latin typeface="Khmer MEF1" panose="02000506000000020004" pitchFamily="2" charset="0"/>
              <a:cs typeface="Khmer MEF1" panose="02000506000000020004" pitchFamily="2" charset="0"/>
            </a:rPr>
            <a:t>១</a:t>
          </a:r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3CC246F5-379C-478B-B4FB-742930830C79}" type="parTrans" cxnId="{DFC47FE8-FE8D-43BB-BF1F-0CDE2FD7035A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83B48E4-8FCA-49F2-97B1-89AB3026031C}" type="sibTrans" cxnId="{DFC47FE8-FE8D-43BB-BF1F-0CDE2FD7035A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C6A5BB3E-5D44-4FA7-BE76-43FD08B08974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sz="1000" b="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dirty="0">
              <a:latin typeface="Khmer MEF1" panose="02000506000000020004" pitchFamily="2" charset="0"/>
              <a:cs typeface="Khmer MEF1" panose="02000506000000020004" pitchFamily="2" charset="0"/>
            </a:rPr>
            <a:t>ធនធាន</a:t>
          </a:r>
          <a:endParaRPr lang="en-US" sz="12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4E37FE12-A010-4847-B3F5-0FD57E3F1F29}" type="parTrans" cxnId="{23B344E4-B83E-428D-BC0F-6F06CC3728A9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F1B7962-0D30-4103-9023-2FF119BE35B7}" type="sibTrans" cxnId="{23B344E4-B83E-428D-BC0F-6F06CC3728A9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C358E754-AEE9-4062-A251-79FE4AC24C9B}">
      <dgm:prSet phldrT="[Text]" custT="1"/>
      <dgm:spPr/>
      <dgm:t>
        <a:bodyPr/>
        <a:lstStyle/>
        <a:p>
          <a:pPr algn="ctr"/>
          <a:r>
            <a:rPr lang="km-KH" sz="1000" b="0">
              <a:latin typeface="Khmer MEF1" panose="02000506000000020004" pitchFamily="2" charset="0"/>
              <a:cs typeface="Khmer MEF1" panose="02000506000000020004" pitchFamily="2" charset="0"/>
            </a:rPr>
            <a:t>២</a:t>
          </a:r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8B7C956-DEFB-4851-9EDE-3C76F0E006DE}" type="parTrans" cxnId="{B71EAE85-3176-419A-BC1C-D1B25BD772E8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3F6C98D-BA2C-4295-A8F1-7666B5DC3AF6}" type="sibTrans" cxnId="{B71EAE85-3176-419A-BC1C-D1B25BD772E8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D697198-64E4-4F9B-8E7B-B61319CFE116}">
      <dgm:prSet phldrT="[Text]" custT="1"/>
      <dgm:spPr/>
      <dgm:t>
        <a:bodyPr/>
        <a:lstStyle/>
        <a:p>
          <a:pPr algn="ctr"/>
          <a:r>
            <a:rPr lang="km-KH" sz="1000" b="0">
              <a:latin typeface="Khmer MEF1" panose="02000506000000020004" pitchFamily="2" charset="0"/>
              <a:cs typeface="Khmer MEF1" panose="02000506000000020004" pitchFamily="2" charset="0"/>
            </a:rPr>
            <a:t>៣</a:t>
          </a:r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111F393-70AB-48AD-885D-EE39176153DC}" type="parTrans" cxnId="{9096C14F-0084-48B1-BB58-D7514B7B0B2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8D718CB-F34C-40D9-9345-A26EA7C0324D}" type="sibTrans" cxnId="{9096C14F-0084-48B1-BB58-D7514B7B0B2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F6144D94-DC1F-42C1-9455-80A3CEC5BC76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en-US" sz="1000" b="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dirty="0">
              <a:latin typeface="Khmer MEF1" panose="02000506000000020004" pitchFamily="2" charset="0"/>
              <a:cs typeface="Khmer MEF1" panose="02000506000000020004" pitchFamily="2" charset="0"/>
            </a:rPr>
            <a:t>លទ្ធផល</a:t>
          </a:r>
          <a:endParaRPr lang="en-US" sz="12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1A09A72-830A-40E5-8923-C5F9799B8BE0}" type="parTrans" cxnId="{6484483B-B43A-403D-9748-ACE51E32C3E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F86F3F4A-A477-48E3-90D6-2041A5EFBD94}" type="sibTrans" cxnId="{6484483B-B43A-403D-9748-ACE51E32C3E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C69CA441-557C-4ADF-BE13-E87F2305B4C4}">
      <dgm:prSet phldrT="[Text]" custT="1"/>
      <dgm:spPr/>
      <dgm:t>
        <a:bodyPr/>
        <a:lstStyle/>
        <a:p>
          <a:pPr algn="ctr"/>
          <a:r>
            <a:rPr lang="km-KH" sz="1000" b="0">
              <a:latin typeface="Khmer MEF1" panose="02000506000000020004" pitchFamily="2" charset="0"/>
              <a:cs typeface="Khmer MEF1" panose="02000506000000020004" pitchFamily="2" charset="0"/>
            </a:rPr>
            <a:t>៤</a:t>
          </a:r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D796E51-779F-4864-B651-7D18A7BB1147}" type="parTrans" cxnId="{FF4C8075-B8E1-451D-AFB8-63FAB7D9CB71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3AF1836-9FBB-4958-831D-0FB6956DC528}" type="sibTrans" cxnId="{FF4C8075-B8E1-451D-AFB8-63FAB7D9CB71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AB10789-4E92-47D5-B41F-521913C5B60B}">
      <dgm:prSet phldrT="[Text]" custT="1"/>
      <dgm:spPr/>
      <dgm:t>
        <a:bodyPr/>
        <a:lstStyle/>
        <a:p>
          <a:pPr algn="ctr"/>
          <a:r>
            <a:rPr lang="km-KH" sz="1000" b="0">
              <a:latin typeface="Khmer MEF1" panose="02000506000000020004" pitchFamily="2" charset="0"/>
              <a:cs typeface="Khmer MEF1" panose="02000506000000020004" pitchFamily="2" charset="0"/>
            </a:rPr>
            <a:t>៥</a:t>
          </a:r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8394DEC-66E3-4A9A-B531-22F2E6D1D6FE}" type="parTrans" cxnId="{23305C7D-BB5D-4FC1-BC2D-BFC1DBC29600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3BABBFF0-79D3-4922-9999-6AE0EF4A0678}" type="sibTrans" cxnId="{23305C7D-BB5D-4FC1-BC2D-BFC1DBC29600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E6181B1-9A32-4CDB-A3C1-B913EB27412E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km-KH" sz="900" b="0" dirty="0">
              <a:latin typeface="Khmer MEF1" panose="02000506000000020004" pitchFamily="2" charset="0"/>
              <a:cs typeface="Khmer MEF1" panose="02000506000000020004" pitchFamily="2" charset="0"/>
            </a:rPr>
            <a:t>  </a:t>
          </a:r>
          <a:r>
            <a:rPr lang="km-KH" sz="1200" b="0" dirty="0">
              <a:latin typeface="Khmer MEF1" panose="02000506000000020004" pitchFamily="2" charset="0"/>
              <a:cs typeface="Khmer MEF1" panose="02000506000000020004" pitchFamily="2" charset="0"/>
            </a:rPr>
            <a:t>ផលប៉ះពាល់</a:t>
          </a:r>
          <a:endParaRPr lang="en-US" sz="12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A1C0AF6B-D3DF-407C-B809-2F6FA0B8B95F}" type="parTrans" cxnId="{37972618-7638-4CAF-88B8-DBF732B2B8F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27E2BC28-A944-4041-904C-9CFF186E53BA}" type="sibTrans" cxnId="{37972618-7638-4CAF-88B8-DBF732B2B8FB}">
      <dgm:prSet/>
      <dgm:spPr/>
      <dgm:t>
        <a:bodyPr/>
        <a:lstStyle/>
        <a:p>
          <a:pPr algn="ctr"/>
          <a:endParaRPr lang="en-US" sz="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06445AA-79B2-4755-8422-71D9D4D7E80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m-KH" sz="900" b="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dirty="0">
              <a:latin typeface="Khmer MEF1" panose="02000506000000020004" pitchFamily="2" charset="0"/>
              <a:cs typeface="Khmer MEF1" panose="02000506000000020004" pitchFamily="2" charset="0"/>
            </a:rPr>
            <a:t>សកម្មភាព</a:t>
          </a:r>
          <a:endParaRPr lang="en-US" sz="12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4AC94B1E-9E32-464D-9D07-8AF8DDC1B1A8}" type="parTrans" cxnId="{D69C8F34-1374-4997-A3AF-75C7B00F6503}">
      <dgm:prSet/>
      <dgm:spPr/>
      <dgm:t>
        <a:bodyPr/>
        <a:lstStyle/>
        <a:p>
          <a:endParaRPr lang="en-US" sz="1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F2DA827-EE6E-4EB4-B576-E717C73C067F}" type="sibTrans" cxnId="{D69C8F34-1374-4997-A3AF-75C7B00F6503}">
      <dgm:prSet/>
      <dgm:spPr/>
      <dgm:t>
        <a:bodyPr/>
        <a:lstStyle/>
        <a:p>
          <a:endParaRPr lang="en-US" sz="1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7BA28FF-3E85-4532-BA57-D31F8063EBE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m-KH" sz="1200" b="0" dirty="0">
              <a:latin typeface="Khmer MEF1" panose="02000506000000020004" pitchFamily="2" charset="0"/>
              <a:cs typeface="Khmer MEF1" panose="02000506000000020004" pitchFamily="2" charset="0"/>
            </a:rPr>
            <a:t>ផលសម្រេច</a:t>
          </a:r>
          <a:endParaRPr lang="en-US" sz="1200" b="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720CCD0-867D-418C-8A17-76BD641A8009}" type="parTrans" cxnId="{1677BDFA-94E5-49FA-9AF8-66A2EEB37B13}">
      <dgm:prSet/>
      <dgm:spPr/>
      <dgm:t>
        <a:bodyPr/>
        <a:lstStyle/>
        <a:p>
          <a:endParaRPr lang="en-US" sz="1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6942945-6E8E-4F09-A012-26BDFBF6D05A}" type="sibTrans" cxnId="{1677BDFA-94E5-49FA-9AF8-66A2EEB37B13}">
      <dgm:prSet/>
      <dgm:spPr/>
      <dgm:t>
        <a:bodyPr/>
        <a:lstStyle/>
        <a:p>
          <a:endParaRPr lang="en-US" sz="1800" b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3670D8AB-533F-45DD-8B5A-05E87AD3954E}" type="pres">
      <dgm:prSet presAssocID="{42C643F7-6616-4E14-A867-D5816389ED5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8CDE29-1BEF-4F57-A265-7DC2220E4ADF}" type="pres">
      <dgm:prSet presAssocID="{DBD0B112-CCC0-4747-B674-6E77029306EF}" presName="compNode" presStyleCnt="0"/>
      <dgm:spPr/>
    </dgm:pt>
    <dgm:pt modelId="{AF98DEEA-C6C2-411E-B824-6E85B86AB002}" type="pres">
      <dgm:prSet presAssocID="{DBD0B112-CCC0-4747-B674-6E77029306EF}" presName="noGeometry" presStyleCnt="0"/>
      <dgm:spPr/>
    </dgm:pt>
    <dgm:pt modelId="{199789F1-B233-4340-8991-7277231059E6}" type="pres">
      <dgm:prSet presAssocID="{DBD0B112-CCC0-4747-B674-6E77029306EF}" presName="childTextVisible" presStyleLbl="bgAccFollowNode1" presStyleIdx="0" presStyleCnt="5" custScaleX="1512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444340-E2D9-426B-827A-2F27091BB4F7}" type="pres">
      <dgm:prSet presAssocID="{DBD0B112-CCC0-4747-B674-6E77029306EF}" presName="childTextHidden" presStyleLbl="bgAccFollowNode1" presStyleIdx="0" presStyleCnt="5"/>
      <dgm:spPr/>
      <dgm:t>
        <a:bodyPr/>
        <a:lstStyle/>
        <a:p>
          <a:endParaRPr lang="en-US"/>
        </a:p>
      </dgm:t>
    </dgm:pt>
    <dgm:pt modelId="{5EE0AB6E-4375-46FD-93CA-F9146AE3679E}" type="pres">
      <dgm:prSet presAssocID="{DBD0B112-CCC0-4747-B674-6E77029306EF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B35D05-66A3-4D6D-AFDF-C126A9184C74}" type="pres">
      <dgm:prSet presAssocID="{DBD0B112-CCC0-4747-B674-6E77029306EF}" presName="aSpace" presStyleCnt="0"/>
      <dgm:spPr/>
    </dgm:pt>
    <dgm:pt modelId="{948BD498-1BFD-4E98-AAF2-F9285BB878F2}" type="pres">
      <dgm:prSet presAssocID="{C358E754-AEE9-4062-A251-79FE4AC24C9B}" presName="compNode" presStyleCnt="0"/>
      <dgm:spPr/>
    </dgm:pt>
    <dgm:pt modelId="{E4B0A294-FC78-4236-9343-C341BFC65269}" type="pres">
      <dgm:prSet presAssocID="{C358E754-AEE9-4062-A251-79FE4AC24C9B}" presName="noGeometry" presStyleCnt="0"/>
      <dgm:spPr/>
    </dgm:pt>
    <dgm:pt modelId="{51CDC529-008C-47AD-98CD-9D277EC547A9}" type="pres">
      <dgm:prSet presAssocID="{C358E754-AEE9-4062-A251-79FE4AC24C9B}" presName="childTextVisible" presStyleLbl="bgAccFollowNode1" presStyleIdx="1" presStyleCnt="5" custScaleX="1782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384544-DB23-4A7E-BFFA-D2A4F31307B0}" type="pres">
      <dgm:prSet presAssocID="{C358E754-AEE9-4062-A251-79FE4AC24C9B}" presName="childTextHidden" presStyleLbl="bgAccFollowNode1" presStyleIdx="1" presStyleCnt="5"/>
      <dgm:spPr/>
      <dgm:t>
        <a:bodyPr/>
        <a:lstStyle/>
        <a:p>
          <a:endParaRPr lang="en-US"/>
        </a:p>
      </dgm:t>
    </dgm:pt>
    <dgm:pt modelId="{F461F793-2284-45D5-8513-49EBFE5EFC86}" type="pres">
      <dgm:prSet presAssocID="{C358E754-AEE9-4062-A251-79FE4AC24C9B}" presName="parentText" presStyleLbl="node1" presStyleIdx="1" presStyleCnt="5" custLinFactNeighborX="-454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4CB11-BFBB-48CE-8B05-A0C0E52490B1}" type="pres">
      <dgm:prSet presAssocID="{C358E754-AEE9-4062-A251-79FE4AC24C9B}" presName="aSpace" presStyleCnt="0"/>
      <dgm:spPr/>
    </dgm:pt>
    <dgm:pt modelId="{DA7E0C4E-6D13-4616-92A9-3BC44D91BE83}" type="pres">
      <dgm:prSet presAssocID="{7D697198-64E4-4F9B-8E7B-B61319CFE116}" presName="compNode" presStyleCnt="0"/>
      <dgm:spPr/>
    </dgm:pt>
    <dgm:pt modelId="{C99CE320-E45D-478A-90DA-2321900D69F6}" type="pres">
      <dgm:prSet presAssocID="{7D697198-64E4-4F9B-8E7B-B61319CFE116}" presName="noGeometry" presStyleCnt="0"/>
      <dgm:spPr/>
    </dgm:pt>
    <dgm:pt modelId="{935559D5-4DD7-44A5-9CA5-1675B017F3DC}" type="pres">
      <dgm:prSet presAssocID="{7D697198-64E4-4F9B-8E7B-B61319CFE116}" presName="childTextVisible" presStyleLbl="bgAccFollowNode1" presStyleIdx="2" presStyleCnt="5" custScaleX="16584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B31E9-EE46-4E45-B81D-372AAC4CE3EC}" type="pres">
      <dgm:prSet presAssocID="{7D697198-64E4-4F9B-8E7B-B61319CFE116}" presName="childTextHidden" presStyleLbl="bgAccFollowNode1" presStyleIdx="2" presStyleCnt="5"/>
      <dgm:spPr/>
      <dgm:t>
        <a:bodyPr/>
        <a:lstStyle/>
        <a:p>
          <a:endParaRPr lang="en-US"/>
        </a:p>
      </dgm:t>
    </dgm:pt>
    <dgm:pt modelId="{10BBAE79-579F-4217-9977-E2B052823455}" type="pres">
      <dgm:prSet presAssocID="{7D697198-64E4-4F9B-8E7B-B61319CFE116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912418-E5B8-4D26-BEE8-069E0206F162}" type="pres">
      <dgm:prSet presAssocID="{7D697198-64E4-4F9B-8E7B-B61319CFE116}" presName="aSpace" presStyleCnt="0"/>
      <dgm:spPr/>
    </dgm:pt>
    <dgm:pt modelId="{96988FA3-7F60-4CFF-BED5-699DF5CA65BF}" type="pres">
      <dgm:prSet presAssocID="{C69CA441-557C-4ADF-BE13-E87F2305B4C4}" presName="compNode" presStyleCnt="0"/>
      <dgm:spPr/>
    </dgm:pt>
    <dgm:pt modelId="{52AF9DEA-44AD-4322-92F4-030AAB5D97A2}" type="pres">
      <dgm:prSet presAssocID="{C69CA441-557C-4ADF-BE13-E87F2305B4C4}" presName="noGeometry" presStyleCnt="0"/>
      <dgm:spPr/>
    </dgm:pt>
    <dgm:pt modelId="{D0C11D8D-8F0A-4E39-95FD-4B8F0A2636DD}" type="pres">
      <dgm:prSet presAssocID="{C69CA441-557C-4ADF-BE13-E87F2305B4C4}" presName="childTextVisible" presStyleLbl="bgAccFollowNode1" presStyleIdx="3" presStyleCnt="5" custScaleX="183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9AE3CB-494C-436A-B7FA-61A981F811B0}" type="pres">
      <dgm:prSet presAssocID="{C69CA441-557C-4ADF-BE13-E87F2305B4C4}" presName="childTextHidden" presStyleLbl="bgAccFollowNode1" presStyleIdx="3" presStyleCnt="5"/>
      <dgm:spPr/>
      <dgm:t>
        <a:bodyPr/>
        <a:lstStyle/>
        <a:p>
          <a:endParaRPr lang="en-US"/>
        </a:p>
      </dgm:t>
    </dgm:pt>
    <dgm:pt modelId="{921334C0-828D-4CF4-A3EE-934E7DA03557}" type="pres">
      <dgm:prSet presAssocID="{C69CA441-557C-4ADF-BE13-E87F2305B4C4}" presName="parentText" presStyleLbl="node1" presStyleIdx="3" presStyleCnt="5" custLinFactNeighborX="-2497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8B00C1-E630-44BE-A6BD-97ABE10D7850}" type="pres">
      <dgm:prSet presAssocID="{C69CA441-557C-4ADF-BE13-E87F2305B4C4}" presName="aSpace" presStyleCnt="0"/>
      <dgm:spPr/>
    </dgm:pt>
    <dgm:pt modelId="{92160518-4964-46B2-A9F8-128E96F13CB5}" type="pres">
      <dgm:prSet presAssocID="{0AB10789-4E92-47D5-B41F-521913C5B60B}" presName="compNode" presStyleCnt="0"/>
      <dgm:spPr/>
    </dgm:pt>
    <dgm:pt modelId="{723AC422-F5D5-4692-846B-C2CE95CCCDB2}" type="pres">
      <dgm:prSet presAssocID="{0AB10789-4E92-47D5-B41F-521913C5B60B}" presName="noGeometry" presStyleCnt="0"/>
      <dgm:spPr/>
    </dgm:pt>
    <dgm:pt modelId="{C84C966F-3632-4FD1-BB08-62E2DF5CE9DE}" type="pres">
      <dgm:prSet presAssocID="{0AB10789-4E92-47D5-B41F-521913C5B60B}" presName="childTextVisible" presStyleLbl="bgAccFollowNode1" presStyleIdx="4" presStyleCnt="5" custScaleX="2011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645AFC-ACEF-4125-9149-4D9C8AA9E21C}" type="pres">
      <dgm:prSet presAssocID="{0AB10789-4E92-47D5-B41F-521913C5B60B}" presName="childTextHidden" presStyleLbl="bgAccFollowNode1" presStyleIdx="4" presStyleCnt="5"/>
      <dgm:spPr/>
      <dgm:t>
        <a:bodyPr/>
        <a:lstStyle/>
        <a:p>
          <a:endParaRPr lang="en-US"/>
        </a:p>
      </dgm:t>
    </dgm:pt>
    <dgm:pt modelId="{4D6DBFDD-7423-445D-AACD-D13A0C2ABB0B}" type="pres">
      <dgm:prSet presAssocID="{0AB10789-4E92-47D5-B41F-521913C5B60B}" presName="parentText" presStyleLbl="node1" presStyleIdx="4" presStyleCnt="5" custLinFactNeighborX="-1816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DCEF2D-36B6-4333-B911-E15BEB7D5E8E}" type="presOf" srcId="{DBD0B112-CCC0-4747-B674-6E77029306EF}" destId="{5EE0AB6E-4375-46FD-93CA-F9146AE3679E}" srcOrd="0" destOrd="0" presId="urn:microsoft.com/office/officeart/2005/8/layout/hProcess6"/>
    <dgm:cxn modelId="{B71EAE85-3176-419A-BC1C-D1B25BD772E8}" srcId="{42C643F7-6616-4E14-A867-D5816389ED51}" destId="{C358E754-AEE9-4062-A251-79FE4AC24C9B}" srcOrd="1" destOrd="0" parTransId="{88B7C956-DEFB-4851-9EDE-3C76F0E006DE}" sibTransId="{03F6C98D-BA2C-4295-A8F1-7666B5DC3AF6}"/>
    <dgm:cxn modelId="{5FD1A14D-AF53-4227-9FE7-A7518C7D61EA}" type="presOf" srcId="{BE6181B1-9A32-4CDB-A3C1-B913EB27412E}" destId="{C84C966F-3632-4FD1-BB08-62E2DF5CE9DE}" srcOrd="0" destOrd="0" presId="urn:microsoft.com/office/officeart/2005/8/layout/hProcess6"/>
    <dgm:cxn modelId="{23305C7D-BB5D-4FC1-BC2D-BFC1DBC29600}" srcId="{42C643F7-6616-4E14-A867-D5816389ED51}" destId="{0AB10789-4E92-47D5-B41F-521913C5B60B}" srcOrd="4" destOrd="0" parTransId="{A8394DEC-66E3-4A9A-B531-22F2E6D1D6FE}" sibTransId="{3BABBFF0-79D3-4922-9999-6AE0EF4A0678}"/>
    <dgm:cxn modelId="{159BAB86-B231-4C9B-A03F-E8D8EB53E0FC}" type="presOf" srcId="{67BA28FF-3E85-4532-BA57-D31F8063EBE8}" destId="{D0C11D8D-8F0A-4E39-95FD-4B8F0A2636DD}" srcOrd="0" destOrd="0" presId="urn:microsoft.com/office/officeart/2005/8/layout/hProcess6"/>
    <dgm:cxn modelId="{721216D2-E285-4542-8446-46B40D9EA322}" type="presOf" srcId="{7D697198-64E4-4F9B-8E7B-B61319CFE116}" destId="{10BBAE79-579F-4217-9977-E2B052823455}" srcOrd="0" destOrd="0" presId="urn:microsoft.com/office/officeart/2005/8/layout/hProcess6"/>
    <dgm:cxn modelId="{28768EFB-85C1-4E21-A2E9-14B505FE5CDF}" type="presOf" srcId="{C69CA441-557C-4ADF-BE13-E87F2305B4C4}" destId="{921334C0-828D-4CF4-A3EE-934E7DA03557}" srcOrd="0" destOrd="0" presId="urn:microsoft.com/office/officeart/2005/8/layout/hProcess6"/>
    <dgm:cxn modelId="{FE45D611-ABD5-43B1-9B9A-1714879F3698}" type="presOf" srcId="{F6144D94-DC1F-42C1-9455-80A3CEC5BC76}" destId="{935559D5-4DD7-44A5-9CA5-1675B017F3DC}" srcOrd="0" destOrd="0" presId="urn:microsoft.com/office/officeart/2005/8/layout/hProcess6"/>
    <dgm:cxn modelId="{7519FBBE-6F75-4675-8173-D5410DE6B2E0}" type="presOf" srcId="{67BA28FF-3E85-4532-BA57-D31F8063EBE8}" destId="{F49AE3CB-494C-436A-B7FA-61A981F811B0}" srcOrd="1" destOrd="0" presId="urn:microsoft.com/office/officeart/2005/8/layout/hProcess6"/>
    <dgm:cxn modelId="{6B576BAE-1BEC-42CD-966C-09E4B5364F81}" type="presOf" srcId="{C6A5BB3E-5D44-4FA7-BE76-43FD08B08974}" destId="{199789F1-B233-4340-8991-7277231059E6}" srcOrd="0" destOrd="0" presId="urn:microsoft.com/office/officeart/2005/8/layout/hProcess6"/>
    <dgm:cxn modelId="{4F1396E6-3867-419B-BD18-15FB7226BFC7}" type="presOf" srcId="{B06445AA-79B2-4755-8422-71D9D4D7E80F}" destId="{5F384544-DB23-4A7E-BFFA-D2A4F31307B0}" srcOrd="1" destOrd="0" presId="urn:microsoft.com/office/officeart/2005/8/layout/hProcess6"/>
    <dgm:cxn modelId="{23B344E4-B83E-428D-BC0F-6F06CC3728A9}" srcId="{DBD0B112-CCC0-4747-B674-6E77029306EF}" destId="{C6A5BB3E-5D44-4FA7-BE76-43FD08B08974}" srcOrd="0" destOrd="0" parTransId="{4E37FE12-A010-4847-B3F5-0FD57E3F1F29}" sibTransId="{7F1B7962-0D30-4103-9023-2FF119BE35B7}"/>
    <dgm:cxn modelId="{17482C93-58AE-45C2-AFBA-F1C634570689}" type="presOf" srcId="{0AB10789-4E92-47D5-B41F-521913C5B60B}" destId="{4D6DBFDD-7423-445D-AACD-D13A0C2ABB0B}" srcOrd="0" destOrd="0" presId="urn:microsoft.com/office/officeart/2005/8/layout/hProcess6"/>
    <dgm:cxn modelId="{CBBDEB66-4AFB-46FE-80F0-B018A6BF059A}" type="presOf" srcId="{B06445AA-79B2-4755-8422-71D9D4D7E80F}" destId="{51CDC529-008C-47AD-98CD-9D277EC547A9}" srcOrd="0" destOrd="0" presId="urn:microsoft.com/office/officeart/2005/8/layout/hProcess6"/>
    <dgm:cxn modelId="{D0678EEB-3411-4DDF-A88F-0E05AD8133BD}" type="presOf" srcId="{F6144D94-DC1F-42C1-9455-80A3CEC5BC76}" destId="{13AB31E9-EE46-4E45-B81D-372AAC4CE3EC}" srcOrd="1" destOrd="0" presId="urn:microsoft.com/office/officeart/2005/8/layout/hProcess6"/>
    <dgm:cxn modelId="{DFC47FE8-FE8D-43BB-BF1F-0CDE2FD7035A}" srcId="{42C643F7-6616-4E14-A867-D5816389ED51}" destId="{DBD0B112-CCC0-4747-B674-6E77029306EF}" srcOrd="0" destOrd="0" parTransId="{3CC246F5-379C-478B-B4FB-742930830C79}" sibTransId="{783B48E4-8FCA-49F2-97B1-89AB3026031C}"/>
    <dgm:cxn modelId="{DEE46A68-4FA5-473D-847D-89EB00AF72DD}" type="presOf" srcId="{42C643F7-6616-4E14-A867-D5816389ED51}" destId="{3670D8AB-533F-45DD-8B5A-05E87AD3954E}" srcOrd="0" destOrd="0" presId="urn:microsoft.com/office/officeart/2005/8/layout/hProcess6"/>
    <dgm:cxn modelId="{37972618-7638-4CAF-88B8-DBF732B2B8FB}" srcId="{0AB10789-4E92-47D5-B41F-521913C5B60B}" destId="{BE6181B1-9A32-4CDB-A3C1-B913EB27412E}" srcOrd="0" destOrd="0" parTransId="{A1C0AF6B-D3DF-407C-B809-2F6FA0B8B95F}" sibTransId="{27E2BC28-A944-4041-904C-9CFF186E53BA}"/>
    <dgm:cxn modelId="{FF4C8075-B8E1-451D-AFB8-63FAB7D9CB71}" srcId="{42C643F7-6616-4E14-A867-D5816389ED51}" destId="{C69CA441-557C-4ADF-BE13-E87F2305B4C4}" srcOrd="3" destOrd="0" parTransId="{BD796E51-779F-4864-B651-7D18A7BB1147}" sibTransId="{A3AF1836-9FBB-4958-831D-0FB6956DC528}"/>
    <dgm:cxn modelId="{6484483B-B43A-403D-9748-ACE51E32C3EB}" srcId="{7D697198-64E4-4F9B-8E7B-B61319CFE116}" destId="{F6144D94-DC1F-42C1-9455-80A3CEC5BC76}" srcOrd="0" destOrd="0" parTransId="{B1A09A72-830A-40E5-8923-C5F9799B8BE0}" sibTransId="{F86F3F4A-A477-48E3-90D6-2041A5EFBD94}"/>
    <dgm:cxn modelId="{FB19EEF8-7777-47D3-BCD8-BA84C6EEAF65}" type="presOf" srcId="{C358E754-AEE9-4062-A251-79FE4AC24C9B}" destId="{F461F793-2284-45D5-8513-49EBFE5EFC86}" srcOrd="0" destOrd="0" presId="urn:microsoft.com/office/officeart/2005/8/layout/hProcess6"/>
    <dgm:cxn modelId="{7E1F122A-894B-486D-84D2-8F1D70F380C3}" type="presOf" srcId="{C6A5BB3E-5D44-4FA7-BE76-43FD08B08974}" destId="{67444340-E2D9-426B-827A-2F27091BB4F7}" srcOrd="1" destOrd="0" presId="urn:microsoft.com/office/officeart/2005/8/layout/hProcess6"/>
    <dgm:cxn modelId="{D69C8F34-1374-4997-A3AF-75C7B00F6503}" srcId="{C358E754-AEE9-4062-A251-79FE4AC24C9B}" destId="{B06445AA-79B2-4755-8422-71D9D4D7E80F}" srcOrd="0" destOrd="0" parTransId="{4AC94B1E-9E32-464D-9D07-8AF8DDC1B1A8}" sibTransId="{6F2DA827-EE6E-4EB4-B576-E717C73C067F}"/>
    <dgm:cxn modelId="{8D7985D5-3399-4A0F-BD57-5DFCFF58477D}" type="presOf" srcId="{BE6181B1-9A32-4CDB-A3C1-B913EB27412E}" destId="{68645AFC-ACEF-4125-9149-4D9C8AA9E21C}" srcOrd="1" destOrd="0" presId="urn:microsoft.com/office/officeart/2005/8/layout/hProcess6"/>
    <dgm:cxn modelId="{9096C14F-0084-48B1-BB58-D7514B7B0B2B}" srcId="{42C643F7-6616-4E14-A867-D5816389ED51}" destId="{7D697198-64E4-4F9B-8E7B-B61319CFE116}" srcOrd="2" destOrd="0" parTransId="{7111F393-70AB-48AD-885D-EE39176153DC}" sibTransId="{88D718CB-F34C-40D9-9345-A26EA7C0324D}"/>
    <dgm:cxn modelId="{1677BDFA-94E5-49FA-9AF8-66A2EEB37B13}" srcId="{C69CA441-557C-4ADF-BE13-E87F2305B4C4}" destId="{67BA28FF-3E85-4532-BA57-D31F8063EBE8}" srcOrd="0" destOrd="0" parTransId="{B720CCD0-867D-418C-8A17-76BD641A8009}" sibTransId="{66942945-6E8E-4F09-A012-26BDFBF6D05A}"/>
    <dgm:cxn modelId="{9F782998-43E8-4F2A-8907-47720487E7BE}" type="presParOf" srcId="{3670D8AB-533F-45DD-8B5A-05E87AD3954E}" destId="{F68CDE29-1BEF-4F57-A265-7DC2220E4ADF}" srcOrd="0" destOrd="0" presId="urn:microsoft.com/office/officeart/2005/8/layout/hProcess6"/>
    <dgm:cxn modelId="{CBCFCC1E-B9F8-46EE-AF77-98EF2BE4C6AD}" type="presParOf" srcId="{F68CDE29-1BEF-4F57-A265-7DC2220E4ADF}" destId="{AF98DEEA-C6C2-411E-B824-6E85B86AB002}" srcOrd="0" destOrd="0" presId="urn:microsoft.com/office/officeart/2005/8/layout/hProcess6"/>
    <dgm:cxn modelId="{528F6A4C-1F00-4FCB-814F-68AD179B8FCD}" type="presParOf" srcId="{F68CDE29-1BEF-4F57-A265-7DC2220E4ADF}" destId="{199789F1-B233-4340-8991-7277231059E6}" srcOrd="1" destOrd="0" presId="urn:microsoft.com/office/officeart/2005/8/layout/hProcess6"/>
    <dgm:cxn modelId="{2C267C66-2E77-4041-AB6B-8E2BF89BA210}" type="presParOf" srcId="{F68CDE29-1BEF-4F57-A265-7DC2220E4ADF}" destId="{67444340-E2D9-426B-827A-2F27091BB4F7}" srcOrd="2" destOrd="0" presId="urn:microsoft.com/office/officeart/2005/8/layout/hProcess6"/>
    <dgm:cxn modelId="{02E07790-C176-4A33-8234-7AE30B3B591F}" type="presParOf" srcId="{F68CDE29-1BEF-4F57-A265-7DC2220E4ADF}" destId="{5EE0AB6E-4375-46FD-93CA-F9146AE3679E}" srcOrd="3" destOrd="0" presId="urn:microsoft.com/office/officeart/2005/8/layout/hProcess6"/>
    <dgm:cxn modelId="{5EAB2F16-061B-482A-A88D-7310FCF621C4}" type="presParOf" srcId="{3670D8AB-533F-45DD-8B5A-05E87AD3954E}" destId="{9FB35D05-66A3-4D6D-AFDF-C126A9184C74}" srcOrd="1" destOrd="0" presId="urn:microsoft.com/office/officeart/2005/8/layout/hProcess6"/>
    <dgm:cxn modelId="{9CCA835E-B1FC-486C-8B92-E695563DE468}" type="presParOf" srcId="{3670D8AB-533F-45DD-8B5A-05E87AD3954E}" destId="{948BD498-1BFD-4E98-AAF2-F9285BB878F2}" srcOrd="2" destOrd="0" presId="urn:microsoft.com/office/officeart/2005/8/layout/hProcess6"/>
    <dgm:cxn modelId="{5A21CA86-4529-4D9F-B488-9751B59394AF}" type="presParOf" srcId="{948BD498-1BFD-4E98-AAF2-F9285BB878F2}" destId="{E4B0A294-FC78-4236-9343-C341BFC65269}" srcOrd="0" destOrd="0" presId="urn:microsoft.com/office/officeart/2005/8/layout/hProcess6"/>
    <dgm:cxn modelId="{5E80A130-5884-4F53-A779-28866F873299}" type="presParOf" srcId="{948BD498-1BFD-4E98-AAF2-F9285BB878F2}" destId="{51CDC529-008C-47AD-98CD-9D277EC547A9}" srcOrd="1" destOrd="0" presId="urn:microsoft.com/office/officeart/2005/8/layout/hProcess6"/>
    <dgm:cxn modelId="{F6B95C65-772E-4E10-8D39-BC8540034FBB}" type="presParOf" srcId="{948BD498-1BFD-4E98-AAF2-F9285BB878F2}" destId="{5F384544-DB23-4A7E-BFFA-D2A4F31307B0}" srcOrd="2" destOrd="0" presId="urn:microsoft.com/office/officeart/2005/8/layout/hProcess6"/>
    <dgm:cxn modelId="{50D72EBB-6181-4CAC-8459-3990404EAC4E}" type="presParOf" srcId="{948BD498-1BFD-4E98-AAF2-F9285BB878F2}" destId="{F461F793-2284-45D5-8513-49EBFE5EFC86}" srcOrd="3" destOrd="0" presId="urn:microsoft.com/office/officeart/2005/8/layout/hProcess6"/>
    <dgm:cxn modelId="{95285421-0805-4320-966D-7C9DB95AE7A7}" type="presParOf" srcId="{3670D8AB-533F-45DD-8B5A-05E87AD3954E}" destId="{1C44CB11-BFBB-48CE-8B05-A0C0E52490B1}" srcOrd="3" destOrd="0" presId="urn:microsoft.com/office/officeart/2005/8/layout/hProcess6"/>
    <dgm:cxn modelId="{D237D357-20F8-4ABD-923C-4F3987ADCEB4}" type="presParOf" srcId="{3670D8AB-533F-45DD-8B5A-05E87AD3954E}" destId="{DA7E0C4E-6D13-4616-92A9-3BC44D91BE83}" srcOrd="4" destOrd="0" presId="urn:microsoft.com/office/officeart/2005/8/layout/hProcess6"/>
    <dgm:cxn modelId="{1BF6954B-D819-4F82-B7E5-B9FF4D0973ED}" type="presParOf" srcId="{DA7E0C4E-6D13-4616-92A9-3BC44D91BE83}" destId="{C99CE320-E45D-478A-90DA-2321900D69F6}" srcOrd="0" destOrd="0" presId="urn:microsoft.com/office/officeart/2005/8/layout/hProcess6"/>
    <dgm:cxn modelId="{46D312D2-5034-4E0F-997F-0886D2C2BC49}" type="presParOf" srcId="{DA7E0C4E-6D13-4616-92A9-3BC44D91BE83}" destId="{935559D5-4DD7-44A5-9CA5-1675B017F3DC}" srcOrd="1" destOrd="0" presId="urn:microsoft.com/office/officeart/2005/8/layout/hProcess6"/>
    <dgm:cxn modelId="{53E7DE95-F546-436E-8347-4BAFBF9F83C2}" type="presParOf" srcId="{DA7E0C4E-6D13-4616-92A9-3BC44D91BE83}" destId="{13AB31E9-EE46-4E45-B81D-372AAC4CE3EC}" srcOrd="2" destOrd="0" presId="urn:microsoft.com/office/officeart/2005/8/layout/hProcess6"/>
    <dgm:cxn modelId="{75F52DF9-47BD-447C-A128-14734808368A}" type="presParOf" srcId="{DA7E0C4E-6D13-4616-92A9-3BC44D91BE83}" destId="{10BBAE79-579F-4217-9977-E2B052823455}" srcOrd="3" destOrd="0" presId="urn:microsoft.com/office/officeart/2005/8/layout/hProcess6"/>
    <dgm:cxn modelId="{53669849-305D-4E13-A4E0-89B90AB3A2A3}" type="presParOf" srcId="{3670D8AB-533F-45DD-8B5A-05E87AD3954E}" destId="{90912418-E5B8-4D26-BEE8-069E0206F162}" srcOrd="5" destOrd="0" presId="urn:microsoft.com/office/officeart/2005/8/layout/hProcess6"/>
    <dgm:cxn modelId="{B8C4BF01-F7C0-412C-8072-519D128DA43E}" type="presParOf" srcId="{3670D8AB-533F-45DD-8B5A-05E87AD3954E}" destId="{96988FA3-7F60-4CFF-BED5-699DF5CA65BF}" srcOrd="6" destOrd="0" presId="urn:microsoft.com/office/officeart/2005/8/layout/hProcess6"/>
    <dgm:cxn modelId="{6454A7FA-633F-4736-A773-A29108DDD227}" type="presParOf" srcId="{96988FA3-7F60-4CFF-BED5-699DF5CA65BF}" destId="{52AF9DEA-44AD-4322-92F4-030AAB5D97A2}" srcOrd="0" destOrd="0" presId="urn:microsoft.com/office/officeart/2005/8/layout/hProcess6"/>
    <dgm:cxn modelId="{7F6FE47F-7922-4EC9-9E2E-2274B8A672E9}" type="presParOf" srcId="{96988FA3-7F60-4CFF-BED5-699DF5CA65BF}" destId="{D0C11D8D-8F0A-4E39-95FD-4B8F0A2636DD}" srcOrd="1" destOrd="0" presId="urn:microsoft.com/office/officeart/2005/8/layout/hProcess6"/>
    <dgm:cxn modelId="{02287F14-C4DA-4C6A-B610-C237C3C82EA5}" type="presParOf" srcId="{96988FA3-7F60-4CFF-BED5-699DF5CA65BF}" destId="{F49AE3CB-494C-436A-B7FA-61A981F811B0}" srcOrd="2" destOrd="0" presId="urn:microsoft.com/office/officeart/2005/8/layout/hProcess6"/>
    <dgm:cxn modelId="{5997958C-2761-467C-B779-06803D3DA3DC}" type="presParOf" srcId="{96988FA3-7F60-4CFF-BED5-699DF5CA65BF}" destId="{921334C0-828D-4CF4-A3EE-934E7DA03557}" srcOrd="3" destOrd="0" presId="urn:microsoft.com/office/officeart/2005/8/layout/hProcess6"/>
    <dgm:cxn modelId="{C9C46019-B810-4724-A79D-FB4C6F6E6C0D}" type="presParOf" srcId="{3670D8AB-533F-45DD-8B5A-05E87AD3954E}" destId="{188B00C1-E630-44BE-A6BD-97ABE10D7850}" srcOrd="7" destOrd="0" presId="urn:microsoft.com/office/officeart/2005/8/layout/hProcess6"/>
    <dgm:cxn modelId="{D2ED858B-A074-4C85-855D-709A4FFBA0B1}" type="presParOf" srcId="{3670D8AB-533F-45DD-8B5A-05E87AD3954E}" destId="{92160518-4964-46B2-A9F8-128E96F13CB5}" srcOrd="8" destOrd="0" presId="urn:microsoft.com/office/officeart/2005/8/layout/hProcess6"/>
    <dgm:cxn modelId="{22ECD322-5736-4443-AAF2-AA24AC1CA0A7}" type="presParOf" srcId="{92160518-4964-46B2-A9F8-128E96F13CB5}" destId="{723AC422-F5D5-4692-846B-C2CE95CCCDB2}" srcOrd="0" destOrd="0" presId="urn:microsoft.com/office/officeart/2005/8/layout/hProcess6"/>
    <dgm:cxn modelId="{6EC1EEF2-7DCA-4C7E-8D0E-032C3C2F72F9}" type="presParOf" srcId="{92160518-4964-46B2-A9F8-128E96F13CB5}" destId="{C84C966F-3632-4FD1-BB08-62E2DF5CE9DE}" srcOrd="1" destOrd="0" presId="urn:microsoft.com/office/officeart/2005/8/layout/hProcess6"/>
    <dgm:cxn modelId="{F4FF4808-3327-4D1F-A313-F770BFACC8BA}" type="presParOf" srcId="{92160518-4964-46B2-A9F8-128E96F13CB5}" destId="{68645AFC-ACEF-4125-9149-4D9C8AA9E21C}" srcOrd="2" destOrd="0" presId="urn:microsoft.com/office/officeart/2005/8/layout/hProcess6"/>
    <dgm:cxn modelId="{8C6F65DA-5518-4C96-8AB6-17AF7AD5E991}" type="presParOf" srcId="{92160518-4964-46B2-A9F8-128E96F13CB5}" destId="{4D6DBFDD-7423-445D-AACD-D13A0C2ABB0B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80658A-DE6E-4115-9EB6-A7AC04EBD0E7}">
      <dsp:nvSpPr>
        <dsp:cNvPr id="0" name=""/>
        <dsp:cNvSpPr/>
      </dsp:nvSpPr>
      <dsp:spPr>
        <a:xfrm>
          <a:off x="777656" y="0"/>
          <a:ext cx="6279127" cy="5625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m-KH" sz="1800" kern="1200" spc="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បង្កើនស្វ័យភាពក្នុងការគ្រប់គ្រងសាលារៀនសាធារណៈ</a:t>
          </a:r>
          <a:endParaRPr lang="en-US" sz="1800" kern="1200" spc="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sp:txBody>
      <dsp:txXfrm>
        <a:off x="777656" y="70320"/>
        <a:ext cx="6068166" cy="421922"/>
      </dsp:txXfrm>
    </dsp:sp>
    <dsp:sp modelId="{883D42D6-9B21-4977-A9DB-B95710410179}">
      <dsp:nvSpPr>
        <dsp:cNvPr id="0" name=""/>
        <dsp:cNvSpPr/>
      </dsp:nvSpPr>
      <dsp:spPr>
        <a:xfrm>
          <a:off x="1690" y="0"/>
          <a:ext cx="774275" cy="56256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kern="1200" dirty="0">
              <a:latin typeface="Khmer MEF1" panose="02000506000000020004" pitchFamily="2" charset="0"/>
              <a:cs typeface="Khmer MEF1" panose="02000506000000020004" pitchFamily="2" charset="0"/>
            </a:rPr>
            <a:t>ទី១</a:t>
          </a:r>
          <a:endParaRPr lang="en-US" sz="18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9152" y="27462"/>
        <a:ext cx="719351" cy="507638"/>
      </dsp:txXfrm>
    </dsp:sp>
    <dsp:sp modelId="{A7C90545-4CB5-4766-A121-7E6D7C775C9D}">
      <dsp:nvSpPr>
        <dsp:cNvPr id="0" name=""/>
        <dsp:cNvSpPr/>
      </dsp:nvSpPr>
      <dsp:spPr>
        <a:xfrm>
          <a:off x="775965" y="618818"/>
          <a:ext cx="6279127" cy="5625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884566"/>
            <a:satOff val="-1158"/>
            <a:lumOff val="-56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884566"/>
              <a:satOff val="-1158"/>
              <a:lumOff val="-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m-KH" sz="1800" kern="120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ពង្រឹងគណនេយ្យភាពលើការគ្រប់គ្រងថវិកា</a:t>
          </a:r>
          <a:endParaRPr lang="en-US" sz="1800" kern="120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sp:txBody>
      <dsp:txXfrm>
        <a:off x="775965" y="689138"/>
        <a:ext cx="6068166" cy="421922"/>
      </dsp:txXfrm>
    </dsp:sp>
    <dsp:sp modelId="{D4BC89B2-767A-460D-B56D-C01FD6B56B63}">
      <dsp:nvSpPr>
        <dsp:cNvPr id="0" name=""/>
        <dsp:cNvSpPr/>
      </dsp:nvSpPr>
      <dsp:spPr>
        <a:xfrm>
          <a:off x="1690" y="618818"/>
          <a:ext cx="774275" cy="562562"/>
        </a:xfrm>
        <a:prstGeom prst="roundRect">
          <a:avLst/>
        </a:prstGeom>
        <a:gradFill rotWithShape="0">
          <a:gsLst>
            <a:gs pos="0">
              <a:schemeClr val="accent5">
                <a:hueOff val="-918568"/>
                <a:satOff val="135"/>
                <a:lumOff val="-3236"/>
                <a:alphaOff val="0"/>
              </a:schemeClr>
            </a:gs>
            <a:gs pos="100000">
              <a:schemeClr val="accent5">
                <a:hueOff val="-918568"/>
                <a:satOff val="135"/>
                <a:lumOff val="-3236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5">
                <a:hueOff val="-918568"/>
                <a:satOff val="135"/>
                <a:lumOff val="-3236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kern="1200" dirty="0">
              <a:latin typeface="Khmer MEF1" panose="02000506000000020004" pitchFamily="2" charset="0"/>
              <a:cs typeface="Khmer MEF1" panose="02000506000000020004" pitchFamily="2" charset="0"/>
            </a:rPr>
            <a:t>ទី២</a:t>
          </a:r>
          <a:endParaRPr lang="en-US" sz="18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9152" y="646280"/>
        <a:ext cx="719351" cy="507638"/>
      </dsp:txXfrm>
    </dsp:sp>
    <dsp:sp modelId="{20BCD586-0F8C-4DD7-8969-DB21CEAD3A1C}">
      <dsp:nvSpPr>
        <dsp:cNvPr id="0" name=""/>
        <dsp:cNvSpPr/>
      </dsp:nvSpPr>
      <dsp:spPr>
        <a:xfrm>
          <a:off x="775965" y="1237637"/>
          <a:ext cx="6279127" cy="5625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769133"/>
            <a:satOff val="-2316"/>
            <a:lumOff val="-1137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769133"/>
              <a:satOff val="-2316"/>
              <a:lumOff val="-11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m-KH" sz="1800" kern="1200" baseline="0" dirty="0">
              <a:latin typeface="Times New Roman" panose="02020603050405020304" pitchFamily="18" charset="0"/>
              <a:cs typeface="Khmer MEF1" panose="02000506000000020004" pitchFamily="2" charset="0"/>
            </a:rPr>
            <a:t>ធានាបានភាពឆ្លើយតបទៅនឹងសមិទ្ធផលសិក្សារបស់សិស្ស </a:t>
          </a:r>
          <a:endParaRPr lang="en-US" sz="1800" kern="1200" baseline="0" dirty="0">
            <a:latin typeface="Times New Roman" panose="02020603050405020304" pitchFamily="18" charset="0"/>
            <a:cs typeface="Khmer MEF1" panose="02000506000000020004" pitchFamily="2" charset="0"/>
          </a:endParaRPr>
        </a:p>
      </dsp:txBody>
      <dsp:txXfrm>
        <a:off x="775965" y="1307957"/>
        <a:ext cx="6068166" cy="421922"/>
      </dsp:txXfrm>
    </dsp:sp>
    <dsp:sp modelId="{FA55C382-742A-4421-8A31-4BF264130510}">
      <dsp:nvSpPr>
        <dsp:cNvPr id="0" name=""/>
        <dsp:cNvSpPr/>
      </dsp:nvSpPr>
      <dsp:spPr>
        <a:xfrm>
          <a:off x="1690" y="1237637"/>
          <a:ext cx="774275" cy="562562"/>
        </a:xfrm>
        <a:prstGeom prst="roundRect">
          <a:avLst/>
        </a:prstGeom>
        <a:gradFill rotWithShape="0">
          <a:gsLst>
            <a:gs pos="0">
              <a:schemeClr val="accent5">
                <a:hueOff val="-1837137"/>
                <a:satOff val="270"/>
                <a:lumOff val="-6471"/>
                <a:alphaOff val="0"/>
              </a:schemeClr>
            </a:gs>
            <a:gs pos="100000">
              <a:schemeClr val="accent5">
                <a:hueOff val="-1837137"/>
                <a:satOff val="270"/>
                <a:lumOff val="-6471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5">
                <a:hueOff val="-1837137"/>
                <a:satOff val="270"/>
                <a:lumOff val="-6471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kern="1200" dirty="0">
              <a:latin typeface="Khmer MEF1" panose="02000506000000020004" pitchFamily="2" charset="0"/>
              <a:cs typeface="Khmer MEF1" panose="02000506000000020004" pitchFamily="2" charset="0"/>
            </a:rPr>
            <a:t>ទី៣</a:t>
          </a:r>
          <a:endParaRPr lang="en-US" sz="18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9152" y="1265099"/>
        <a:ext cx="719351" cy="5076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684864-E97B-48C7-9565-E0A50F2D5A38}">
      <dsp:nvSpPr>
        <dsp:cNvPr id="0" name=""/>
        <dsp:cNvSpPr/>
      </dsp:nvSpPr>
      <dsp:spPr>
        <a:xfrm>
          <a:off x="0" y="297241"/>
          <a:ext cx="856895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A5218D-8F70-4BBC-A76C-180CFA709406}">
      <dsp:nvSpPr>
        <dsp:cNvPr id="0" name=""/>
        <dsp:cNvSpPr/>
      </dsp:nvSpPr>
      <dsp:spPr>
        <a:xfrm>
          <a:off x="428447" y="75841"/>
          <a:ext cx="8140487" cy="4428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b="0" kern="1200" baseline="0" dirty="0">
              <a:latin typeface="Khmer MEF1" panose="02000506000000020004" pitchFamily="2" charset="0"/>
              <a:cs typeface="Khmer MEF1" panose="02000506000000020004" pitchFamily="2" charset="0"/>
            </a:rPr>
            <a:t>ពង្រឹងសេវាអប់រំដល់ក្រុមសិស្សងាយរងគ្រោះ</a:t>
          </a:r>
          <a:endParaRPr lang="en-US" sz="1800" b="0" kern="1200" baseline="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50063" y="97457"/>
        <a:ext cx="8097255" cy="399568"/>
      </dsp:txXfrm>
    </dsp:sp>
    <dsp:sp modelId="{F5C89B46-8D21-419F-897A-023712BEC894}">
      <dsp:nvSpPr>
        <dsp:cNvPr id="0" name=""/>
        <dsp:cNvSpPr/>
      </dsp:nvSpPr>
      <dsp:spPr>
        <a:xfrm>
          <a:off x="0" y="977641"/>
          <a:ext cx="856895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9284"/>
              <a:satOff val="68"/>
              <a:lumOff val="-16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B3A3CD-39BA-4850-B456-FAF2BCAE99F6}">
      <dsp:nvSpPr>
        <dsp:cNvPr id="0" name=""/>
        <dsp:cNvSpPr/>
      </dsp:nvSpPr>
      <dsp:spPr>
        <a:xfrm>
          <a:off x="428447" y="756241"/>
          <a:ext cx="8140487" cy="442800"/>
        </a:xfrm>
        <a:prstGeom prst="roundRect">
          <a:avLst/>
        </a:prstGeom>
        <a:gradFill rotWithShape="0">
          <a:gsLst>
            <a:gs pos="0">
              <a:schemeClr val="accent5">
                <a:hueOff val="-459284"/>
                <a:satOff val="68"/>
                <a:lumOff val="-1618"/>
                <a:alphaOff val="0"/>
                <a:tint val="90000"/>
              </a:schemeClr>
            </a:gs>
            <a:gs pos="48000">
              <a:schemeClr val="accent5">
                <a:hueOff val="-459284"/>
                <a:satOff val="68"/>
                <a:lumOff val="-1618"/>
                <a:alphaOff val="0"/>
                <a:tint val="54000"/>
                <a:satMod val="140000"/>
              </a:schemeClr>
            </a:gs>
            <a:gs pos="100000">
              <a:schemeClr val="accent5">
                <a:hueOff val="-459284"/>
                <a:satOff val="68"/>
                <a:lumOff val="-1618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លើកកម្ពស់គុណភាពនៃការផ្តល់សេវាអប់រំ</a:t>
          </a:r>
          <a:endParaRPr lang="en-US" sz="18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50063" y="777857"/>
        <a:ext cx="8097255" cy="399568"/>
      </dsp:txXfrm>
    </dsp:sp>
    <dsp:sp modelId="{678B0711-4601-4206-8E22-75284887DBFA}">
      <dsp:nvSpPr>
        <dsp:cNvPr id="0" name=""/>
        <dsp:cNvSpPr/>
      </dsp:nvSpPr>
      <dsp:spPr>
        <a:xfrm>
          <a:off x="0" y="1658041"/>
          <a:ext cx="856895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918568"/>
              <a:satOff val="135"/>
              <a:lumOff val="-323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373705-9AF2-4F3B-9D86-FD5DFDF45F9B}">
      <dsp:nvSpPr>
        <dsp:cNvPr id="0" name=""/>
        <dsp:cNvSpPr/>
      </dsp:nvSpPr>
      <dsp:spPr>
        <a:xfrm>
          <a:off x="428447" y="1436641"/>
          <a:ext cx="8140487" cy="442800"/>
        </a:xfrm>
        <a:prstGeom prst="roundRect">
          <a:avLst/>
        </a:prstGeom>
        <a:gradFill rotWithShape="0">
          <a:gsLst>
            <a:gs pos="0">
              <a:schemeClr val="accent5">
                <a:hueOff val="-918568"/>
                <a:satOff val="135"/>
                <a:lumOff val="-3236"/>
                <a:alphaOff val="0"/>
                <a:tint val="90000"/>
              </a:schemeClr>
            </a:gs>
            <a:gs pos="48000">
              <a:schemeClr val="accent5">
                <a:hueOff val="-918568"/>
                <a:satOff val="135"/>
                <a:lumOff val="-3236"/>
                <a:alphaOff val="0"/>
                <a:tint val="54000"/>
                <a:satMod val="140000"/>
              </a:schemeClr>
            </a:gs>
            <a:gs pos="100000">
              <a:schemeClr val="accent5">
                <a:hueOff val="-918568"/>
                <a:satOff val="135"/>
                <a:lumOff val="-3236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បង្កើនការចូលរៀន និងអត្រាបញ្ចប់ការសិក្សានៅគ្រប់កម្រិតសិក្សា</a:t>
          </a:r>
          <a:endParaRPr lang="en-US" sz="18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50063" y="1458257"/>
        <a:ext cx="8097255" cy="399568"/>
      </dsp:txXfrm>
    </dsp:sp>
    <dsp:sp modelId="{3C6CFEA2-4012-4587-A41A-589F854A81C7}">
      <dsp:nvSpPr>
        <dsp:cNvPr id="0" name=""/>
        <dsp:cNvSpPr/>
      </dsp:nvSpPr>
      <dsp:spPr>
        <a:xfrm>
          <a:off x="0" y="2338441"/>
          <a:ext cx="856895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377853"/>
              <a:satOff val="203"/>
              <a:lumOff val="-48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41BD2-8D41-47F4-A07A-EC5F79C0AF9B}">
      <dsp:nvSpPr>
        <dsp:cNvPr id="0" name=""/>
        <dsp:cNvSpPr/>
      </dsp:nvSpPr>
      <dsp:spPr>
        <a:xfrm>
          <a:off x="428447" y="2117041"/>
          <a:ext cx="8140487" cy="442800"/>
        </a:xfrm>
        <a:prstGeom prst="roundRect">
          <a:avLst/>
        </a:prstGeom>
        <a:gradFill rotWithShape="0">
          <a:gsLst>
            <a:gs pos="0">
              <a:schemeClr val="accent5">
                <a:hueOff val="-1377853"/>
                <a:satOff val="203"/>
                <a:lumOff val="-4853"/>
                <a:alphaOff val="0"/>
                <a:tint val="90000"/>
              </a:schemeClr>
            </a:gs>
            <a:gs pos="48000">
              <a:schemeClr val="accent5">
                <a:hueOff val="-1377853"/>
                <a:satOff val="203"/>
                <a:lumOff val="-4853"/>
                <a:alphaOff val="0"/>
                <a:tint val="54000"/>
                <a:satMod val="140000"/>
              </a:schemeClr>
            </a:gs>
            <a:gs pos="100000">
              <a:schemeClr val="accent5">
                <a:hueOff val="-1377853"/>
                <a:satOff val="203"/>
                <a:lumOff val="-4853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កាត់បន្ថយអត្រាបោះបង់ និងត្រួតថ្នាក់ ពិសេសនៅគ្រឹះស្ថានមធ្យមសិក្សា</a:t>
          </a:r>
          <a:endParaRPr lang="en-US" sz="18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50063" y="2138657"/>
        <a:ext cx="8097255" cy="399568"/>
      </dsp:txXfrm>
    </dsp:sp>
    <dsp:sp modelId="{9935623F-1415-4CDE-956E-6E46C8659F43}">
      <dsp:nvSpPr>
        <dsp:cNvPr id="0" name=""/>
        <dsp:cNvSpPr/>
      </dsp:nvSpPr>
      <dsp:spPr>
        <a:xfrm>
          <a:off x="0" y="3290574"/>
          <a:ext cx="8568952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837137"/>
              <a:satOff val="270"/>
              <a:lumOff val="-6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14939F-4682-4DB5-86D4-D01739A739EE}">
      <dsp:nvSpPr>
        <dsp:cNvPr id="0" name=""/>
        <dsp:cNvSpPr/>
      </dsp:nvSpPr>
      <dsp:spPr>
        <a:xfrm>
          <a:off x="428447" y="2797441"/>
          <a:ext cx="8140487" cy="714533"/>
        </a:xfrm>
        <a:prstGeom prst="roundRect">
          <a:avLst/>
        </a:prstGeom>
        <a:gradFill rotWithShape="0">
          <a:gsLst>
            <a:gs pos="0">
              <a:schemeClr val="accent5">
                <a:hueOff val="-1837137"/>
                <a:satOff val="270"/>
                <a:lumOff val="-6471"/>
                <a:alphaOff val="0"/>
                <a:tint val="90000"/>
              </a:schemeClr>
            </a:gs>
            <a:gs pos="48000">
              <a:schemeClr val="accent5">
                <a:hueOff val="-1837137"/>
                <a:satOff val="270"/>
                <a:lumOff val="-6471"/>
                <a:alphaOff val="0"/>
                <a:tint val="54000"/>
                <a:satMod val="140000"/>
              </a:schemeClr>
            </a:gs>
            <a:gs pos="100000">
              <a:schemeClr val="accent5">
                <a:hueOff val="-1837137"/>
                <a:satOff val="270"/>
                <a:lumOff val="-6471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កសាងសមត្ថភាពដឹកនាំ គ្រប់គ្រងគ្រឹះស្ថានសិក្សាសាធារណៈ</a:t>
          </a:r>
          <a:r>
            <a:rPr lang="en-US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និងការចូលរួមរបស់</a:t>
          </a:r>
          <a:r>
            <a:rPr lang="km-KH" sz="1800" b="0" kern="1200" dirty="0" smtClean="0">
              <a:latin typeface="Khmer MEF1" panose="02000506000000020004" pitchFamily="2" charset="0"/>
              <a:cs typeface="Khmer MEF1" panose="02000506000000020004" pitchFamily="2" charset="0"/>
            </a:rPr>
            <a:t>អាជ្ញាធរ    </a:t>
          </a: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សហគមន៍ មាតាបិតា</a:t>
          </a:r>
          <a:r>
            <a:rPr lang="en-US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8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អាណាព្យាបាលសិស្ស និងគ្រប់ភាគីពាក់ព័ន្ធ</a:t>
          </a:r>
          <a:endParaRPr lang="en-US" sz="18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63328" y="2832322"/>
        <a:ext cx="8070725" cy="6447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31AA7-390F-4A72-83DB-05310210244B}">
      <dsp:nvSpPr>
        <dsp:cNvPr id="0" name=""/>
        <dsp:cNvSpPr/>
      </dsp:nvSpPr>
      <dsp:spPr>
        <a:xfrm>
          <a:off x="1252380" y="-85270"/>
          <a:ext cx="2881024" cy="2497691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(១)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បង្កើនការអភិវឌ្ឍសាលា</a:t>
          </a:r>
          <a:r>
            <a:rPr lang="km-KH" sz="1200" kern="1200" dirty="0" smtClean="0">
              <a:latin typeface="Khmer MEF1" panose="02000506000000020004" pitchFamily="2" charset="0"/>
              <a:cs typeface="Khmer MEF1" panose="02000506000000020004" pitchFamily="2" charset="0"/>
            </a:rPr>
            <a:t>រៀនសា</a:t>
          </a:r>
          <a:r>
            <a:rPr lang="km-KH" sz="1200" kern="1200" spc="-70" baseline="0" dirty="0">
              <a:latin typeface="Khmer MEF1" panose="02000506000000020004" pitchFamily="2" charset="0"/>
              <a:cs typeface="Khmer MEF1" panose="02000506000000020004" pitchFamily="2" charset="0"/>
            </a:rPr>
            <a:t>ធារណៈ ឱ្យកាន់តែ</a:t>
          </a:r>
          <a:r>
            <a:rPr lang="km-KH" sz="1200" kern="1200" spc="-7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មានប្រសិទ្ធភាព</a:t>
          </a:r>
          <a:endParaRPr lang="en-US" sz="1200" kern="1200" spc="-70" baseline="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096212" y="646287"/>
        <a:ext cx="2037192" cy="1766134"/>
      </dsp:txXfrm>
    </dsp:sp>
    <dsp:sp modelId="{E0079925-E90A-4830-9312-A32885A6251E}">
      <dsp:nvSpPr>
        <dsp:cNvPr id="0" name=""/>
        <dsp:cNvSpPr/>
      </dsp:nvSpPr>
      <dsp:spPr>
        <a:xfrm rot="5400000">
          <a:off x="4384545" y="-274129"/>
          <a:ext cx="2482868" cy="2874505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400" b="1" kern="1200" dirty="0">
              <a:latin typeface="Khmer MEF1" panose="02000506000000020004" pitchFamily="2" charset="0"/>
              <a:cs typeface="Khmer MEF1" panose="02000506000000020004" pitchFamily="2" charset="0"/>
            </a:rPr>
            <a:t>(២</a:t>
          </a:r>
          <a:r>
            <a:rPr lang="km-KH" sz="1400" b="1" kern="1200" dirty="0" smtClean="0">
              <a:latin typeface="Khmer MEF1" panose="02000506000000020004" pitchFamily="2" charset="0"/>
              <a:cs typeface="Khmer MEF1" panose="02000506000000020004" pitchFamily="2" charset="0"/>
            </a:rPr>
            <a:t>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kern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លើក</a:t>
          </a:r>
          <a:r>
            <a:rPr lang="km-KH" sz="1200" kern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ទឹកចិត្ដឱ្យមានការអនុវត្ត</a:t>
          </a:r>
          <a:endParaRPr lang="en-US" sz="1200" kern="1200" spc="-90" baseline="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kern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ចក្ខុវិស័យថ្នាក់ជាតិប្រកបដោយប្រសិទ្ធភាពចំពោះគោល</a:t>
          </a:r>
          <a:r>
            <a:rPr lang="km-KH" sz="1200" kern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នយោ បាយសាលា</a:t>
          </a:r>
          <a:r>
            <a:rPr lang="km-KH" sz="1200" kern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កុមារ</a:t>
          </a:r>
          <a:r>
            <a:rPr lang="km-KH" sz="1200" kern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មេត្រីរួមជា មួយការ</a:t>
          </a:r>
          <a:r>
            <a:rPr lang="km-KH" sz="1200" kern="1200" spc="-90" baseline="0" dirty="0">
              <a:latin typeface="Khmer MEF1" panose="02000506000000020004" pitchFamily="2" charset="0"/>
              <a:cs typeface="Khmer MEF1" panose="02000506000000020004" pitchFamily="2" charset="0"/>
            </a:rPr>
            <a:t>ចូលរួមពីគ្រប់</a:t>
          </a:r>
          <a:r>
            <a:rPr lang="km-KH" sz="1200" kern="1200" spc="-9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ភាគីពាក់</a:t>
          </a:r>
          <a:r>
            <a:rPr lang="km-KH" sz="1200" kern="1200" spc="0" baseline="0" dirty="0" smtClean="0">
              <a:latin typeface="Khmer MEF1" panose="02000506000000020004" pitchFamily="2" charset="0"/>
              <a:cs typeface="Khmer MEF1" panose="02000506000000020004" pitchFamily="2" charset="0"/>
            </a:rPr>
            <a:t>ព័ន្ធ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 rot="-5400000">
        <a:off x="4188727" y="648904"/>
        <a:ext cx="2032582" cy="1755653"/>
      </dsp:txXfrm>
    </dsp:sp>
    <dsp:sp modelId="{B3DB7C9B-1D0F-43F2-8BBC-60821345DD27}">
      <dsp:nvSpPr>
        <dsp:cNvPr id="0" name=""/>
        <dsp:cNvSpPr/>
      </dsp:nvSpPr>
      <dsp:spPr>
        <a:xfrm rot="10800000">
          <a:off x="4173763" y="2437848"/>
          <a:ext cx="2901290" cy="2599709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 spc="20" baseline="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kern="1200" spc="20" baseline="0" dirty="0">
              <a:latin typeface="Khmer MEF1" panose="02000506000000020004" pitchFamily="2" charset="0"/>
              <a:cs typeface="Khmer MEF1" panose="02000506000000020004" pitchFamily="2" charset="0"/>
            </a:rPr>
            <a:t>ផ្ដល់តួនាទីគន្លឹះដល់គ្រូបង្រៀន</a:t>
          </a: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 អាជ្ញាធរ សហគមន៍ មាតាបិតាសិស្ស និងសិស្សក្នុងការចូលរួម</a:t>
          </a:r>
          <a:r>
            <a:rPr lang="km-KH" sz="1200" kern="900" spc="80" baseline="0" dirty="0">
              <a:latin typeface="Khmer MEF1" panose="02000506000000020004" pitchFamily="2" charset="0"/>
              <a:cs typeface="Khmer MEF1" panose="02000506000000020004" pitchFamily="2" charset="0"/>
            </a:rPr>
            <a:t>រៀបចំនិងអនុវត្តផែនការយុទ្ធសាស្ត្រ</a:t>
          </a: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អភិវឌ្ឍន៍សាលារៀននិងផែនការប្រតិបត្តិប្រចាំឆ្នាំរបស់សាលារៀន</a:t>
          </a:r>
        </a:p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          </a:t>
          </a: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(៣)</a:t>
          </a:r>
        </a:p>
      </dsp:txBody>
      <dsp:txXfrm rot="10800000">
        <a:off x="4173763" y="2437848"/>
        <a:ext cx="2051522" cy="1838272"/>
      </dsp:txXfrm>
    </dsp:sp>
    <dsp:sp modelId="{1879334C-8CAA-44EF-81C9-E451E2FC99CC}">
      <dsp:nvSpPr>
        <dsp:cNvPr id="0" name=""/>
        <dsp:cNvSpPr/>
      </dsp:nvSpPr>
      <dsp:spPr>
        <a:xfrm rot="16200000">
          <a:off x="1401610" y="2297836"/>
          <a:ext cx="2575506" cy="2884380"/>
        </a:xfrm>
        <a:prstGeom prst="pieWedg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m-KH" sz="1050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លើកកម្ពស់គណនេយ្យភាពក្នុងការគ្រប់គ្រងនិងតាមដានការប្រើប្រាស់ធនធាន</a:t>
          </a:r>
          <a:r>
            <a:rPr lang="en-US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kern="1200" dirty="0">
              <a:latin typeface="Khmer MEF1" panose="02000506000000020004" pitchFamily="2" charset="0"/>
              <a:cs typeface="Khmer MEF1" panose="02000506000000020004" pitchFamily="2" charset="0"/>
            </a:rPr>
            <a:t>ដើម្បីធានាបានភាពត្រឹមត្រូវ តម្លាភាព សុវត្ថិភាព ភាពជឿទុកចិត្តបាន និងបើកទូលាយ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(៤)</a:t>
          </a:r>
          <a:endParaRPr lang="en-US" sz="1200" b="1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 rot="5400000">
        <a:off x="2091989" y="2452273"/>
        <a:ext cx="2039565" cy="1821158"/>
      </dsp:txXfrm>
    </dsp:sp>
    <dsp:sp modelId="{B59D5B52-6293-4378-BC66-C5FBF4BD65C3}">
      <dsp:nvSpPr>
        <dsp:cNvPr id="0" name=""/>
        <dsp:cNvSpPr/>
      </dsp:nvSpPr>
      <dsp:spPr>
        <a:xfrm>
          <a:off x="3983455" y="2285959"/>
          <a:ext cx="336666" cy="206698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FE87D06-DC76-4396-9C44-93E44293E156}">
      <dsp:nvSpPr>
        <dsp:cNvPr id="0" name=""/>
        <dsp:cNvSpPr/>
      </dsp:nvSpPr>
      <dsp:spPr>
        <a:xfrm rot="10800000">
          <a:off x="3979711" y="2379394"/>
          <a:ext cx="336666" cy="206698"/>
        </a:xfrm>
        <a:prstGeom prst="circularArrow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48000"/>
                <a:satMod val="180000"/>
                <a:lumMod val="94000"/>
              </a:schemeClr>
            </a:gs>
          </a:gsLst>
          <a:lin ang="4140000" scaled="1"/>
        </a:gradFill>
        <a:ln>
          <a:noFill/>
        </a:ln>
        <a:effectLst>
          <a:outerShdw blurRad="762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19800000"/>
          </a:lightRig>
        </a:scene3d>
        <a:sp3d prstMaterial="metal">
          <a:bevelT w="3810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365390-3E74-4D61-8163-4ECBA7048C70}">
      <dsp:nvSpPr>
        <dsp:cNvPr id="0" name=""/>
        <dsp:cNvSpPr/>
      </dsp:nvSpPr>
      <dsp:spPr>
        <a:xfrm>
          <a:off x="3131115" y="33496"/>
          <a:ext cx="2015913" cy="868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</a:t>
          </a:r>
          <a:endParaRPr lang="en-US" sz="1200" b="1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នាយក/នាយិកាសាលា</a:t>
          </a:r>
          <a:endParaRPr lang="en-US" sz="1200" b="1" kern="1200" dirty="0"/>
        </a:p>
      </dsp:txBody>
      <dsp:txXfrm>
        <a:off x="3156556" y="58937"/>
        <a:ext cx="1965031" cy="817736"/>
      </dsp:txXfrm>
    </dsp:sp>
    <dsp:sp modelId="{2CBE0DC6-CC1D-444B-B3CD-CAAD67311CED}">
      <dsp:nvSpPr>
        <dsp:cNvPr id="0" name=""/>
        <dsp:cNvSpPr/>
      </dsp:nvSpPr>
      <dsp:spPr>
        <a:xfrm>
          <a:off x="2010020" y="902114"/>
          <a:ext cx="2129051" cy="226099"/>
        </a:xfrm>
        <a:custGeom>
          <a:avLst/>
          <a:gdLst/>
          <a:ahLst/>
          <a:cxnLst/>
          <a:rect l="0" t="0" r="0" b="0"/>
          <a:pathLst>
            <a:path>
              <a:moveTo>
                <a:pt x="2129051" y="0"/>
              </a:moveTo>
              <a:lnTo>
                <a:pt x="2129051" y="113049"/>
              </a:lnTo>
              <a:lnTo>
                <a:pt x="0" y="113049"/>
              </a:lnTo>
              <a:lnTo>
                <a:pt x="0" y="226099"/>
              </a:lnTo>
            </a:path>
          </a:pathLst>
        </a:custGeom>
        <a:noFill/>
        <a:ln w="1905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D2669-8D59-4E62-83B8-C21EA61E8A0F}">
      <dsp:nvSpPr>
        <dsp:cNvPr id="0" name=""/>
        <dsp:cNvSpPr/>
      </dsp:nvSpPr>
      <dsp:spPr>
        <a:xfrm>
          <a:off x="989460" y="1128214"/>
          <a:ext cx="2041120" cy="9368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kern="1200" dirty="0"/>
        </a:p>
      </dsp:txBody>
      <dsp:txXfrm>
        <a:off x="1016898" y="1155652"/>
        <a:ext cx="1986244" cy="881934"/>
      </dsp:txXfrm>
    </dsp:sp>
    <dsp:sp modelId="{B2C9E395-C772-464C-A6B3-AAB42B026DE4}">
      <dsp:nvSpPr>
        <dsp:cNvPr id="0" name=""/>
        <dsp:cNvSpPr/>
      </dsp:nvSpPr>
      <dsp:spPr>
        <a:xfrm>
          <a:off x="1106280" y="2065024"/>
          <a:ext cx="903740" cy="302086"/>
        </a:xfrm>
        <a:custGeom>
          <a:avLst/>
          <a:gdLst/>
          <a:ahLst/>
          <a:cxnLst/>
          <a:rect l="0" t="0" r="0" b="0"/>
          <a:pathLst>
            <a:path>
              <a:moveTo>
                <a:pt x="903740" y="0"/>
              </a:moveTo>
              <a:lnTo>
                <a:pt x="903740" y="151043"/>
              </a:lnTo>
              <a:lnTo>
                <a:pt x="0" y="151043"/>
              </a:lnTo>
              <a:lnTo>
                <a:pt x="0" y="30208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C5A534-A610-4E1C-9528-021AA0B38CD6}">
      <dsp:nvSpPr>
        <dsp:cNvPr id="0" name=""/>
        <dsp:cNvSpPr/>
      </dsp:nvSpPr>
      <dsp:spPr>
        <a:xfrm>
          <a:off x="5380" y="2367110"/>
          <a:ext cx="2201800" cy="1150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kern="1200" dirty="0"/>
        </a:p>
      </dsp:txBody>
      <dsp:txXfrm>
        <a:off x="39082" y="2400812"/>
        <a:ext cx="2134396" cy="1083268"/>
      </dsp:txXfrm>
    </dsp:sp>
    <dsp:sp modelId="{95E3425B-7F15-46E2-AA01-DD8C5E78ACD0}">
      <dsp:nvSpPr>
        <dsp:cNvPr id="0" name=""/>
        <dsp:cNvSpPr/>
      </dsp:nvSpPr>
      <dsp:spPr>
        <a:xfrm>
          <a:off x="2010020" y="2065024"/>
          <a:ext cx="1228081" cy="280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65"/>
              </a:lnTo>
              <a:lnTo>
                <a:pt x="1228081" y="140365"/>
              </a:lnTo>
              <a:lnTo>
                <a:pt x="1228081" y="280730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4BE5D0-3687-41DD-A5F9-8FE0A179FE6A}">
      <dsp:nvSpPr>
        <dsp:cNvPr id="0" name=""/>
        <dsp:cNvSpPr/>
      </dsp:nvSpPr>
      <dsp:spPr>
        <a:xfrm>
          <a:off x="2458702" y="2345755"/>
          <a:ext cx="1558798" cy="1157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ហេរញ្ញិក/គណនេយ្យសាលា </a:t>
          </a:r>
          <a:endParaRPr lang="en-US" sz="1200" b="1" kern="1200" dirty="0"/>
        </a:p>
      </dsp:txBody>
      <dsp:txXfrm>
        <a:off x="2492605" y="2379658"/>
        <a:ext cx="1490992" cy="1089739"/>
      </dsp:txXfrm>
    </dsp:sp>
    <dsp:sp modelId="{51C5810B-3F7A-4365-BB14-5C30EE415901}">
      <dsp:nvSpPr>
        <dsp:cNvPr id="0" name=""/>
        <dsp:cNvSpPr/>
      </dsp:nvSpPr>
      <dsp:spPr>
        <a:xfrm>
          <a:off x="4139072" y="902114"/>
          <a:ext cx="2110389" cy="2260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49"/>
              </a:lnTo>
              <a:lnTo>
                <a:pt x="2110389" y="113049"/>
              </a:lnTo>
              <a:lnTo>
                <a:pt x="2110389" y="226099"/>
              </a:lnTo>
            </a:path>
          </a:pathLst>
        </a:custGeom>
        <a:noFill/>
        <a:ln w="1905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A8A4C5-557F-460D-BE93-D840F10405E4}">
      <dsp:nvSpPr>
        <dsp:cNvPr id="0" name=""/>
        <dsp:cNvSpPr/>
      </dsp:nvSpPr>
      <dsp:spPr>
        <a:xfrm>
          <a:off x="5210239" y="1128214"/>
          <a:ext cx="2078443" cy="9863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kern="1200" dirty="0"/>
        </a:p>
      </dsp:txBody>
      <dsp:txXfrm>
        <a:off x="5239128" y="1157103"/>
        <a:ext cx="2020665" cy="928581"/>
      </dsp:txXfrm>
    </dsp:sp>
    <dsp:sp modelId="{EF158722-B39C-4B15-8495-F9ECD2969B67}">
      <dsp:nvSpPr>
        <dsp:cNvPr id="0" name=""/>
        <dsp:cNvSpPr/>
      </dsp:nvSpPr>
      <dsp:spPr>
        <a:xfrm>
          <a:off x="5345946" y="2114574"/>
          <a:ext cx="903515" cy="259596"/>
        </a:xfrm>
        <a:custGeom>
          <a:avLst/>
          <a:gdLst/>
          <a:ahLst/>
          <a:cxnLst/>
          <a:rect l="0" t="0" r="0" b="0"/>
          <a:pathLst>
            <a:path>
              <a:moveTo>
                <a:pt x="903515" y="0"/>
              </a:moveTo>
              <a:lnTo>
                <a:pt x="903515" y="129798"/>
              </a:lnTo>
              <a:lnTo>
                <a:pt x="0" y="129798"/>
              </a:lnTo>
              <a:lnTo>
                <a:pt x="0" y="25959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60AA1-4D9E-4985-B8CB-95871BBCA67D}">
      <dsp:nvSpPr>
        <dsp:cNvPr id="0" name=""/>
        <dsp:cNvSpPr/>
      </dsp:nvSpPr>
      <dsp:spPr>
        <a:xfrm>
          <a:off x="4279621" y="2374170"/>
          <a:ext cx="2132648" cy="1154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kern="1200" dirty="0"/>
        </a:p>
      </dsp:txBody>
      <dsp:txXfrm>
        <a:off x="4313427" y="2407976"/>
        <a:ext cx="2065036" cy="1086609"/>
      </dsp:txXfrm>
    </dsp:sp>
    <dsp:sp modelId="{848026D1-79D0-4E26-89F2-2371090CDC11}">
      <dsp:nvSpPr>
        <dsp:cNvPr id="0" name=""/>
        <dsp:cNvSpPr/>
      </dsp:nvSpPr>
      <dsp:spPr>
        <a:xfrm>
          <a:off x="6249461" y="2114574"/>
          <a:ext cx="1169773" cy="260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38"/>
              </a:lnTo>
              <a:lnTo>
                <a:pt x="1169773" y="130038"/>
              </a:lnTo>
              <a:lnTo>
                <a:pt x="1169773" y="26007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AAFBAE-4AEE-4BAC-824B-439871B67D99}">
      <dsp:nvSpPr>
        <dsp:cNvPr id="0" name=""/>
        <dsp:cNvSpPr/>
      </dsp:nvSpPr>
      <dsp:spPr>
        <a:xfrm>
          <a:off x="6635142" y="2374650"/>
          <a:ext cx="1568184" cy="11537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 ២ រូប៖ </a:t>
          </a:r>
          <a:endParaRPr lang="en-US" sz="1200" b="1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តំណាងសហគមន៍ </a:t>
          </a:r>
          <a:endParaRPr lang="en-US" sz="1200" b="1" kern="1200" dirty="0"/>
        </a:p>
      </dsp:txBody>
      <dsp:txXfrm>
        <a:off x="6668934" y="2408442"/>
        <a:ext cx="1500600" cy="10861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9789F1-B233-4340-8991-7277231059E6}">
      <dsp:nvSpPr>
        <dsp:cNvPr id="0" name=""/>
        <dsp:cNvSpPr/>
      </dsp:nvSpPr>
      <dsp:spPr>
        <a:xfrm>
          <a:off x="730036" y="0"/>
          <a:ext cx="1121299" cy="648072"/>
        </a:xfrm>
        <a:prstGeom prst="rightArrow">
          <a:avLst>
            <a:gd name="adj1" fmla="val 70000"/>
            <a:gd name="adj2" fmla="val 50000"/>
          </a:avLst>
        </a:prstGeom>
        <a:gradFill rotWithShape="1">
          <a:gsLst>
            <a:gs pos="0">
              <a:schemeClr val="accent5">
                <a:tint val="90000"/>
              </a:schemeClr>
            </a:gs>
            <a:gs pos="48000">
              <a:schemeClr val="accent5">
                <a:tint val="54000"/>
                <a:satMod val="140000"/>
              </a:schemeClr>
            </a:gs>
            <a:gs pos="100000">
              <a:schemeClr val="accent5">
                <a:tint val="24000"/>
                <a:satMod val="260000"/>
              </a:schemeClr>
            </a:gs>
          </a:gsLst>
          <a:lin ang="1620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ធនធាន</a:t>
          </a:r>
          <a:endParaRPr lang="en-US" sz="12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1010361" y="97211"/>
        <a:ext cx="614149" cy="453650"/>
      </dsp:txXfrm>
    </dsp:sp>
    <dsp:sp modelId="{5EE0AB6E-4375-46FD-93CA-F9146AE3679E}">
      <dsp:nvSpPr>
        <dsp:cNvPr id="0" name=""/>
        <dsp:cNvSpPr/>
      </dsp:nvSpPr>
      <dsp:spPr>
        <a:xfrm>
          <a:off x="734640" y="138687"/>
          <a:ext cx="370697" cy="3706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000" b="0" kern="1200">
              <a:latin typeface="Khmer MEF1" panose="02000506000000020004" pitchFamily="2" charset="0"/>
              <a:cs typeface="Khmer MEF1" panose="02000506000000020004" pitchFamily="2" charset="0"/>
            </a:rPr>
            <a:t>១</a:t>
          </a:r>
          <a:endParaRPr lang="en-US" sz="800" b="0" kern="120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788927" y="192974"/>
        <a:ext cx="262123" cy="262123"/>
      </dsp:txXfrm>
    </dsp:sp>
    <dsp:sp modelId="{51CDC529-008C-47AD-98CD-9D277EC547A9}">
      <dsp:nvSpPr>
        <dsp:cNvPr id="0" name=""/>
        <dsp:cNvSpPr/>
      </dsp:nvSpPr>
      <dsp:spPr>
        <a:xfrm>
          <a:off x="1907952" y="0"/>
          <a:ext cx="1321802" cy="648072"/>
        </a:xfrm>
        <a:prstGeom prst="rightArrow">
          <a:avLst>
            <a:gd name="adj1" fmla="val 70000"/>
            <a:gd name="adj2" fmla="val 50000"/>
          </a:avLst>
        </a:prstGeom>
        <a:gradFill rotWithShape="1">
          <a:gsLst>
            <a:gs pos="0">
              <a:schemeClr val="accent5">
                <a:tint val="90000"/>
              </a:schemeClr>
            </a:gs>
            <a:gs pos="48000">
              <a:schemeClr val="accent5">
                <a:tint val="54000"/>
                <a:satMod val="140000"/>
              </a:schemeClr>
            </a:gs>
            <a:gs pos="100000">
              <a:schemeClr val="accent5">
                <a:tint val="24000"/>
                <a:satMod val="260000"/>
              </a:schemeClr>
            </a:gs>
          </a:gsLst>
          <a:lin ang="1620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5715" rIns="11430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900" b="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សកម្មភាព</a:t>
          </a:r>
          <a:endParaRPr lang="en-US" sz="12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238403" y="97211"/>
        <a:ext cx="764526" cy="453650"/>
      </dsp:txXfrm>
    </dsp:sp>
    <dsp:sp modelId="{F461F793-2284-45D5-8513-49EBFE5EFC86}">
      <dsp:nvSpPr>
        <dsp:cNvPr id="0" name=""/>
        <dsp:cNvSpPr/>
      </dsp:nvSpPr>
      <dsp:spPr>
        <a:xfrm>
          <a:off x="1995978" y="138687"/>
          <a:ext cx="370697" cy="3706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000" b="0" kern="1200">
              <a:latin typeface="Khmer MEF1" panose="02000506000000020004" pitchFamily="2" charset="0"/>
              <a:cs typeface="Khmer MEF1" panose="02000506000000020004" pitchFamily="2" charset="0"/>
            </a:rPr>
            <a:t>២</a:t>
          </a:r>
          <a:endParaRPr lang="en-US" sz="800" b="0" kern="120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050265" y="192974"/>
        <a:ext cx="262123" cy="262123"/>
      </dsp:txXfrm>
    </dsp:sp>
    <dsp:sp modelId="{935559D5-4DD7-44A5-9CA5-1675B017F3DC}">
      <dsp:nvSpPr>
        <dsp:cNvPr id="0" name=""/>
        <dsp:cNvSpPr/>
      </dsp:nvSpPr>
      <dsp:spPr>
        <a:xfrm>
          <a:off x="3286371" y="0"/>
          <a:ext cx="1229580" cy="648072"/>
        </a:xfrm>
        <a:prstGeom prst="rightArrow">
          <a:avLst>
            <a:gd name="adj1" fmla="val 70000"/>
            <a:gd name="adj2" fmla="val 50000"/>
          </a:avLst>
        </a:prstGeom>
        <a:gradFill rotWithShape="1">
          <a:gsLst>
            <a:gs pos="0">
              <a:schemeClr val="accent5">
                <a:tint val="90000"/>
              </a:schemeClr>
            </a:gs>
            <a:gs pos="48000">
              <a:schemeClr val="accent5">
                <a:tint val="54000"/>
                <a:satMod val="140000"/>
              </a:schemeClr>
            </a:gs>
            <a:gs pos="100000">
              <a:schemeClr val="accent5">
                <a:tint val="24000"/>
                <a:satMod val="260000"/>
              </a:schemeClr>
            </a:gs>
          </a:gsLst>
          <a:lin ang="1620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>
              <a:latin typeface="Khmer MEF1" panose="02000506000000020004" pitchFamily="2" charset="0"/>
              <a:cs typeface="Khmer MEF1" panose="02000506000000020004" pitchFamily="2" charset="0"/>
            </a:rPr>
            <a:t> </a:t>
          </a:r>
          <a:r>
            <a:rPr lang="km-KH" sz="12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លទ្ធផល</a:t>
          </a:r>
          <a:endParaRPr lang="en-US" sz="12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3593766" y="97211"/>
        <a:ext cx="695360" cy="453650"/>
      </dsp:txXfrm>
    </dsp:sp>
    <dsp:sp modelId="{10BBAE79-579F-4217-9977-E2B052823455}">
      <dsp:nvSpPr>
        <dsp:cNvPr id="0" name=""/>
        <dsp:cNvSpPr/>
      </dsp:nvSpPr>
      <dsp:spPr>
        <a:xfrm>
          <a:off x="3345116" y="138687"/>
          <a:ext cx="370697" cy="3706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000" b="0" kern="1200">
              <a:latin typeface="Khmer MEF1" panose="02000506000000020004" pitchFamily="2" charset="0"/>
              <a:cs typeface="Khmer MEF1" panose="02000506000000020004" pitchFamily="2" charset="0"/>
            </a:rPr>
            <a:t>៣</a:t>
          </a:r>
          <a:endParaRPr lang="en-US" sz="800" b="0" kern="120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3399403" y="192974"/>
        <a:ext cx="262123" cy="262123"/>
      </dsp:txXfrm>
    </dsp:sp>
    <dsp:sp modelId="{D0C11D8D-8F0A-4E39-95FD-4B8F0A2636DD}">
      <dsp:nvSpPr>
        <dsp:cNvPr id="0" name=""/>
        <dsp:cNvSpPr/>
      </dsp:nvSpPr>
      <dsp:spPr>
        <a:xfrm>
          <a:off x="4572568" y="0"/>
          <a:ext cx="1358701" cy="648072"/>
        </a:xfrm>
        <a:prstGeom prst="rightArrow">
          <a:avLst>
            <a:gd name="adj1" fmla="val 70000"/>
            <a:gd name="adj2" fmla="val 50000"/>
          </a:avLst>
        </a:prstGeom>
        <a:gradFill rotWithShape="1">
          <a:gsLst>
            <a:gs pos="0">
              <a:schemeClr val="accent5">
                <a:tint val="90000"/>
              </a:schemeClr>
            </a:gs>
            <a:gs pos="48000">
              <a:schemeClr val="accent5">
                <a:tint val="54000"/>
                <a:satMod val="140000"/>
              </a:schemeClr>
            </a:gs>
            <a:gs pos="100000">
              <a:schemeClr val="accent5">
                <a:tint val="24000"/>
                <a:satMod val="260000"/>
              </a:schemeClr>
            </a:gs>
          </a:gsLst>
          <a:lin ang="1620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2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ផលសម្រេច</a:t>
          </a:r>
          <a:endParaRPr lang="en-US" sz="12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912244" y="97211"/>
        <a:ext cx="792201" cy="453650"/>
      </dsp:txXfrm>
    </dsp:sp>
    <dsp:sp modelId="{921334C0-828D-4CF4-A3EE-934E7DA03557}">
      <dsp:nvSpPr>
        <dsp:cNvPr id="0" name=""/>
        <dsp:cNvSpPr/>
      </dsp:nvSpPr>
      <dsp:spPr>
        <a:xfrm>
          <a:off x="4603292" y="138687"/>
          <a:ext cx="370697" cy="3706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000" b="0" kern="1200">
              <a:latin typeface="Khmer MEF1" panose="02000506000000020004" pitchFamily="2" charset="0"/>
              <a:cs typeface="Khmer MEF1" panose="02000506000000020004" pitchFamily="2" charset="0"/>
            </a:rPr>
            <a:t>៤</a:t>
          </a:r>
          <a:endParaRPr lang="en-US" sz="800" b="0" kern="120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657579" y="192974"/>
        <a:ext cx="262123" cy="262123"/>
      </dsp:txXfrm>
    </dsp:sp>
    <dsp:sp modelId="{C84C966F-3632-4FD1-BB08-62E2DF5CE9DE}">
      <dsp:nvSpPr>
        <dsp:cNvPr id="0" name=""/>
        <dsp:cNvSpPr/>
      </dsp:nvSpPr>
      <dsp:spPr>
        <a:xfrm>
          <a:off x="5987886" y="0"/>
          <a:ext cx="1490988" cy="648072"/>
        </a:xfrm>
        <a:prstGeom prst="rightArrow">
          <a:avLst>
            <a:gd name="adj1" fmla="val 70000"/>
            <a:gd name="adj2" fmla="val 50000"/>
          </a:avLst>
        </a:prstGeom>
        <a:gradFill rotWithShape="1">
          <a:gsLst>
            <a:gs pos="0">
              <a:schemeClr val="accent5">
                <a:tint val="90000"/>
              </a:schemeClr>
            </a:gs>
            <a:gs pos="48000">
              <a:schemeClr val="accent5">
                <a:tint val="54000"/>
                <a:satMod val="140000"/>
              </a:schemeClr>
            </a:gs>
            <a:gs pos="100000">
              <a:schemeClr val="accent5">
                <a:tint val="24000"/>
                <a:satMod val="260000"/>
              </a:schemeClr>
            </a:gs>
          </a:gsLst>
          <a:lin ang="16200000" scaled="1"/>
        </a:gradFill>
        <a:ln w="12700" cap="flat" cmpd="sng" algn="ctr">
          <a:solidFill>
            <a:schemeClr val="accent5"/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2860" tIns="5715" rIns="11430" bIns="5715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900" b="0" kern="1200" dirty="0">
              <a:latin typeface="Khmer MEF1" panose="02000506000000020004" pitchFamily="2" charset="0"/>
              <a:cs typeface="Khmer MEF1" panose="02000506000000020004" pitchFamily="2" charset="0"/>
            </a:rPr>
            <a:t>  </a:t>
          </a:r>
          <a:r>
            <a:rPr lang="km-KH" sz="1200" b="0" kern="1200" dirty="0">
              <a:latin typeface="Khmer MEF1" panose="02000506000000020004" pitchFamily="2" charset="0"/>
              <a:cs typeface="Khmer MEF1" panose="02000506000000020004" pitchFamily="2" charset="0"/>
            </a:rPr>
            <a:t>ផលប៉ះពាល់</a:t>
          </a:r>
          <a:endParaRPr lang="en-US" sz="1200" b="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6360634" y="97211"/>
        <a:ext cx="891416" cy="453650"/>
      </dsp:txXfrm>
    </dsp:sp>
    <dsp:sp modelId="{4D6DBFDD-7423-445D-AACD-D13A0C2ABB0B}">
      <dsp:nvSpPr>
        <dsp:cNvPr id="0" name=""/>
        <dsp:cNvSpPr/>
      </dsp:nvSpPr>
      <dsp:spPr>
        <a:xfrm>
          <a:off x="6110005" y="138687"/>
          <a:ext cx="370697" cy="3706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000" b="0" kern="1200">
              <a:latin typeface="Khmer MEF1" panose="02000506000000020004" pitchFamily="2" charset="0"/>
              <a:cs typeface="Khmer MEF1" panose="02000506000000020004" pitchFamily="2" charset="0"/>
            </a:rPr>
            <a:t>៥</a:t>
          </a:r>
          <a:endParaRPr lang="en-US" sz="800" b="0" kern="120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6164292" y="192974"/>
        <a:ext cx="262123" cy="262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438458" y="0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948171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438458" y="6948171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 anchor="b"/>
          <a:lstStyle>
            <a:lvl1pPr algn="r">
              <a:defRPr sz="1200"/>
            </a:lvl1pPr>
          </a:lstStyle>
          <a:p>
            <a:fld id="{3B4DAB81-A25A-42E3-BB27-9FB6D48FF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6222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438458" y="0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/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971800" y="547688"/>
            <a:ext cx="3657600" cy="2743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5" tIns="48328" rIns="96655" bIns="48328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60120" y="3474721"/>
            <a:ext cx="7680960" cy="3291840"/>
          </a:xfrm>
          <a:prstGeom prst="rect">
            <a:avLst/>
          </a:prstGeom>
        </p:spPr>
        <p:txBody>
          <a:bodyPr vert="horz" lIns="96655" tIns="48328" rIns="96655" bIns="48328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6948171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438458" y="6948171"/>
            <a:ext cx="4160520" cy="365760"/>
          </a:xfrm>
          <a:prstGeom prst="rect">
            <a:avLst/>
          </a:prstGeom>
        </p:spPr>
        <p:txBody>
          <a:bodyPr vert="horz" lIns="96655" tIns="48328" rIns="96655" bIns="48328" rtlCol="0" anchor="b"/>
          <a:lstStyle>
            <a:lvl1pPr algn="r">
              <a:defRPr sz="1200"/>
            </a:lvl1pPr>
          </a:lstStyle>
          <a:p>
            <a:fld id="{89B93764-076B-470F-B5F0-95B189955D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52470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36B93-CD80-4440-B9C6-F56C97D1A5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PE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36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6042;&#6021;&#6035;&#6070;&#6047;&#6040;&#6098;&#6038;&#6096;&#6035;&#6098;&#6034;&#6035;&#6083;&#6016;&#6070;&#6042;&#6018;&#6098;&#6042;&#6036;&#6091;&#6018;&#6098;&#6042;&#6020;&#6048;&#6071;&#6042;&#6025;&#6098;&#6025;&#6044;&#6031;&#6098;&#6032;&#6075;%20(&#6047;&#6070;&#6043;&#6070;&#6042;&#6080;&#6035;).pp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18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692696"/>
            <a:ext cx="8784976" cy="576064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៤</a:t>
            </a:r>
            <a:r>
              <a:rPr lang="ar-SA" sz="1800" b="1" dirty="0">
                <a:latin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២ លក្ខណៈសម្បត្តិក្នុងការផ្តល់មូលនិធិដំណើរការសាលារៀនសាធារណៈ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ម.ដ.ស. នឹងផ្ដល់ជូនសាលារៀនសាធារណៈ ដែលមានលក្ខណៈ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សម្បត្តិ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ដូច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ខាងក្រោម 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១.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ផែនការយុទ្ធសាស្ត្រអភិវឌ្ឍន៍សាលារៀន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២.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ផែនការយុទ្ធសាស្ត្រថវិកា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៣.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ផែនការថវិកាប្រចាំឆ្នាំ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៤.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ផែនការប្រតិបត្តិប្រចាំ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ឆ្នាំ</a:t>
            </a:r>
          </a:p>
          <a:p>
            <a:pPr marL="0" indent="0">
              <a:buNone/>
            </a:pP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សម្គាល់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ចំពោះផែនការយុទ្ធសាស្ត្រ​អភិវឌ្ឍន៍សាលារៀនត្រូវសម្រេចដោយប្រធានការិយាល័យអប់រំ </a:t>
            </a:r>
            <a:endParaRPr lang="km-KH" sz="1800" b="1" dirty="0" smtClean="0">
              <a:solidFill>
                <a:schemeClr val="accent4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យុ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វជន និងកីឡាក្រុង/ស្រុក/ខណ្ឌ រីឯផែនការយុទ្ធសាស្ត្រថវិកា ផែនការ​ថវិកាប្រចាំឆ្នាំ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និង</a:t>
            </a: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ផែនការ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​ប្រតិបត្តិប្រចាំឆ្នាំ ត្រូវសម្រេចដោយប្រធានមន្ទីរអប់រំ យុវជន និងកីឡារាជធានី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ខេត្ត</a:t>
            </a: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តាមរយៈការិយាល័យ​អប់រំ យុវជន និងកីឡាក្រុង/ស្រុក/ខណ្ឌ។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43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V.</a:t>
            </a:r>
            <a:r>
              <a:rPr lang="x-none" sz="1800" dirty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រចនាសម្ព័ន្ធគ្រប់គ្រងហិរញ្ញវត្ថុ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3891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១.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ការ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គ្រប់គ្រងហិរញ្ញ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វត្ថុ</a:t>
            </a:r>
            <a:endParaRPr lang="km-KH" sz="1800" b="1" dirty="0" smtClean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sz="5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 ត្រូវរៀបចំផែនការ កត់ត្រានិងរៀបចំរបាយការណ៍ហិរញ្ញវត្ថុ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ជូន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 តាមរយៈការិយាល័យអប់រំ យុវជន និងកីឡាក្រុង/ស្រុក/ខណ្ឌ។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២.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ការគ្រប់គ្រងសម្ភារៈ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 ត្រូវកត់ត្រាក្នុងកិច្ចបញ្ជិកាគណនេយ្យសម្ភារៈឱ្យបានជាប្រចាំនិង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ត្រឹម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ទៅតាមកាលបរិច្ឆេទជាក់ស្តែង រាល់សម្ភារៈដែលបានទិញចូលនិងយកទៅប្រើប្រាស់។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៣.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ការគ្រប់គ្រងចលនទ្រព្យ និងអចលនទ្រព្យ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ស្របតាមច្បាប់នៃព្រះរាជាណាចក្រកម្ពុជា ចលនទ្រព្យ និងអចលនទ្រព្យផ្គត់​ផ្គង់ដោយ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មូល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និ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ធិដំណើរការសាលារៀនសាធារណៈដែលមានអាជ្ញាយុកាល (អាយុកាលប្រើ​ប្រាស់) លើ​សពី ០១ឆ្នាំ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ចុះបញ្ជី ​និងធានា​ការប្រើ​ប្រាស់បម្រើឱ្យគោលបំណងរបស់​អង្គភាព ការពារ​មិនឱ្យបាត់បង់ 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ថែ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រក្សា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ឱ្យបានត្រឹមត្រូវ ។ នីតិវិធីនៃការចុះបញ្ជីចលនទ្រព្យ និង​អចលនទ្រព្យ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ត្រូវអនុវត្តតាមការ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ណែនាំ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របស់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ក្រសួងអប់រំ យុវជន និងកីឡា 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192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024" y="332656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គោលការណ៍ហិរញ្ញវត្ថុ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602128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km-KH" sz="45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45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គោល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ការណ៍ហិរញ្ញវត្ថុគឺជាប្រព័ន្ធគ្រប់គ្រងមូលនិធិដំណើរការសាលារៀនសាធារណៈ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ដែល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ត្រូវកំណត់ដូចខាងក្រោម៖</a:t>
            </a:r>
            <a:endParaRPr lang="en-US" sz="72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១.មុខ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ងារ និងភារកិច្ចទទួលខុសត្រូវរបស់សមាជិក គណៈកម្មការគ្រប់គ្រងមូលនិធិដំណើរការ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រៀន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សាធារណៈនីមួយៗ ត្រូវសរសេរជាលាយលក្ខណ៍អក្សរ និងណែនាំឱ្យបានយល់ពីមុខងារ ភារកិច្ច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និង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ការទទួលខុសត្រូវរបស់សមាជិកម្នាក់ៗ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២.រៀបចំ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ផែនការយុទ្ធសាស្ត្រអភិវឌ្ឍន៍សាលារៀន (៥ឆ្នាំ) ផែនការយុទ្ធសាស្ត្រថវិកា (៣ឆ្នាំ)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ផែនការ</a:t>
            </a:r>
          </a:p>
          <a:p>
            <a:pPr marL="0" indent="0">
              <a:buNone/>
            </a:pP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ថវិកា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ប្រចាំឆ្នាំ និងផែនការប្រតិបត្តិប្រចាំឆ្នាំ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៣.សាលា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 ត្រូវអនុវត្តទៅតាមសៀវភៅណែនាំប្រតិបត្តិ ស្តីពីការគ្រប់គ្រងតាម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</a:p>
          <a:p>
            <a:pPr marL="0" indent="0">
              <a:buNone/>
            </a:pP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រៀន 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(</a:t>
            </a:r>
            <a:r>
              <a:rPr lang="en-US" sz="7200" dirty="0">
                <a:latin typeface="Khmer MEF1" panose="02000506000000020004" pitchFamily="2" charset="0"/>
                <a:cs typeface="Khmer MEF1" panose="02000506000000020004" pitchFamily="2" charset="0"/>
              </a:rPr>
              <a:t>SBM) 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និងមុខសញ្ញាចំណាយរបស់គោលការណ៍ ម.ដ.ស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៤.មូល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និធិដំណើរការសាលារៀនសាធារណៈ ត្រូវផ្ទេរចូលគណនីសាលារៀនផ្ទាល់តាមរយៈប្រព័ន្ធ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ធនាគារ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ពីរដងក្នុងមួយ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ឆ្នាំ</a:t>
            </a: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៥.ថវិកា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ដៃគូអភិវឌ្ឍន៍ត្រូវផ្ទេរចូលគណនីធនាគារសាលារៀន ជាប្រាក់រៀល តាមរយៈប្រព័ន្ធធនាគារ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៦.ថវិកា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ចំណូលពីសហគមន៍ សប្បុរសជន និងចំណូលផ្សេងៗរបស់សាលារៀន ត្រូវបង់ចូល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</a:p>
          <a:p>
            <a:pPr marL="0" indent="0">
              <a:buNone/>
            </a:pP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គណនី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ធនាគារសាលារៀនជាប្រាក់រៀលតាមរយៈប្រព័ន្ធធនាគារ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៧.សាច់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ប្រាក់ដែលបានដាក់ចូល និងដកចេញពីធនាគារសម្រាប់មូលនិធិដំណើរការសាលា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indent="0">
              <a:buNone/>
            </a:pP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សា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ធារណៈ ត្រូវ​​កត់ត្រាចូលក្នុងបញ្ជីតាមដានសាច់ប្រាក់ក្នុង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ធនាគារ</a:t>
            </a:r>
          </a:p>
          <a:p>
            <a:pPr marL="0" indent="0">
              <a:buNone/>
            </a:pPr>
            <a:endParaRPr lang="en-US" sz="2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៨.សាច់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ប្រាក់ដែលបានដកពីធនាគារ និងចំណាយសម្រាប់មូលនិធិដំណើរការសាលារៀនសាធារណៈ </a:t>
            </a:r>
            <a:endParaRPr lang="km-KH" sz="7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ត្រូវ</a:t>
            </a:r>
            <a:r>
              <a:rPr lang="km-KH" sz="7200" dirty="0">
                <a:latin typeface="Khmer MEF1" panose="02000506000000020004" pitchFamily="2" charset="0"/>
                <a:cs typeface="Khmer MEF1" panose="02000506000000020004" pitchFamily="2" charset="0"/>
              </a:rPr>
              <a:t>​​កត់ត្រាចូលក្នុងបញ្ជី</a:t>
            </a:r>
            <a:r>
              <a:rPr lang="km-KH" sz="7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បេឡា</a:t>
            </a:r>
            <a:endParaRPr lang="en-US" sz="72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24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21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៩.រាល់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ការដកសាច់ប្រាក់ពីធនាគារត្រូវមានលិខិតស្នើសុំដកសាច់ប្រាក់ និងមូលប្បទានប័ត្រ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5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១០.រាល់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ការដកសាច់ប្រាក់ពីបេឡាត្រូវមានសំណើសុំចំណាយថវិកា និងប័ណ្ណចំណាយដោយភ្ជាប់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     ជាមួយឯកសារគាំ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ទ្រ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១១.សាលា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រៀនត្រូវបញ្ជូនរបាយការណ៍ទូទាត់ចំណាយថវិកាសរុបច្បាប់ដើម (តាមជំពូក គណនី   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     អនុគណនី) នៅរៀងរាល់ដើមខែនៃត្រីមាសបន្ទាប់ ទៅការិយាល័យអប់រំ យុវជន និងកីឡាក្រុង/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      ស្រុក/ខណ្ឌ  លើកលែងត្រីមាសទី៤ ដែលត្រូវបញ្ជូនឱ្យបានមុនថ្ងៃទី២០ ខែធ្នូ នៃឆ្នាំ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នីមួយៗ</a:t>
            </a:r>
          </a:p>
          <a:p>
            <a:pPr marL="0" indent="0">
              <a:buNone/>
            </a:pPr>
            <a:endParaRPr lang="km-KH" sz="5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១២.ការិយាល័យ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 ក្រុង/ស្រុក/ខណ្ឌ ត្រូវប្រមូលតារាងរបាយការណ៍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ទូទាត់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ចំណាយ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ថវិកាពីសាលារៀន នៅតាមក្រុង/ស្រុក/ខណ្ឌ របស់ខ្លួន បន្ទាប់មករៀបចំ និងបូកសរុប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ជា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របាយ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ការណ៍ទូទាត់ថវិកា (តាមជំពូក គណនី អនុគណនី)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រួច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បញ្ជូននៅរៀងរាល់ដើម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ខែ នៃ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ត្រី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មាសបន្ទាប់ទៅមន្ទីរអប់រំ យុវជន និងកីឡា លើកលែងត្រីមាសទី៤ ដែលត្រូវបញ្ជូនឱ្យបានមុន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ថ្ងៃ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ទី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២៥ខែធ្នូ នៃឆ្នាំ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នីមួយៗ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១៣.មន្ទីរ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ត្រូវ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ប្រមូលរបាយការណ៍ទូទាត់ចំណាយថវិកា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ពី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ការិយាល័យ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និងកីឡាក្រុង/ស្រុក/ខណ្ឌ ហើយរៀបចំ និងបូកសរុបជារបាយការណ៍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ទូទាត់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 (តាមជំពូក គណនី អនុគណនី) បន្ទាប់មកត្រូវរៀបចំបោះផ្សាយអាណត្តិ   និយ័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តកម្ម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បញ្ជូន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ទៅមន្ទីរសេដ្ឋកិច្ច និងហិរញ្ញវត្ថុរាជធានី ខេត្ត ដើម្បីពិនិត្យ និងចុះទិដ្ឋាការក្នុងនាម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ជា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  អភិបាល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ហិរញ្ញវត្ថុ មុននឹងបញ្ជូនទៅរតនាគាររាជធានី ខេត្ត នៅត្រីមាសនីមួយៗ លើកលែង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ត្រី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មាស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ទី៤ ដែលត្រូវបញ្ជូនយ៉ាងយូរបំផុតត្រឹមថ្ងៃទី៣១ ខែធ្នូ នៃឆ្នាំនីមួយៗ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គោលការណ៍ហិរញ្ញ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វត្ថុ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847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១៤.សាលា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រៀនត្រូវបញ្ជូនរបាយការណ៍ចំណាយថវិកាទៅការិយាល័យអប់រំ យុវជន និងកីឡា ក្រុង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/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ស្រុក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/ខណ្ឌ  រៀងរាល់ត្រីមាសនីមួយៗ យ៉ាងយូរបំផុតត្រឹមថ្ងៃទី១០ នៃខែ នៅដើមត្រីមាស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នីមួយៗ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១៥.គ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.ម.ស. ត្រូវរៀបចំរបាយការណ៍បច្ចុប្បន្នភាពព័ត៌មានហិរញ្ញវត្ថុ ហើយត្រូវបិទផ្សាយនៅ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បរិវេណ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 និងទីកន្លែងសាធារ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ណៈ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១៦.នៅ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ពេលអនុវត្ដថវិកាមូលនិធិដំណើរការសាលារៀនសាធារណៈចប់តាមឆ្នាំនីមួយៗ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ប្រសិនបើ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ក្រោយ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ការចំណាយមានសាច់ប្រាក់នៅសល់ ត្រូវអនុវត្តដូចខាងក្រោម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ថវិការដ្ឋ ៖ ត្រូវបង់ចូលថវិការដ្ឋវិញ យ៉ាងយូរត្រឹមថ្ងៃទី២០ ខែធ្នូ តាមរយៈ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ការិយាល័យ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</a:t>
            </a:r>
            <a:r>
              <a:rPr lang="ar-SA" sz="1800" dirty="0" smtClean="0">
                <a:latin typeface="Khmer MEF1" panose="02000506000000020004" pitchFamily="2" charset="0"/>
              </a:rPr>
              <a:t>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​អប់រំ យុវជន និងកីឡាក្រុង/ស្រុក/ខណ្ឌ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សាមី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ខ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ថវិកាដៃគូ​ សហគមន៍ និងចំណូលផ្សេងៗ ៖ ត្រូវលើកយកទៅអនុវត្តបន្តនៅឆ្នាំ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១៧.រៀបចំ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ទុកដាក់កិច្ចបញ្ជិកាគណនេយ្យ និងឯកសារគាំទ្រផ្សេងៗ ឱ្យបានត្រឹមត្រូវនិងមានសុវត្ថិ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ភាព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ក្នុង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សាលារៀនសាមីសម្រាប់ជាកម្មវត្ថុនៃសវនកម្មក្រោយចំណាយ។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3204" y="764704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គោលការណ៍ហិរញ្ញ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វត្ថុ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46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69" y="1124745"/>
            <a:ext cx="8712968" cy="4680519"/>
          </a:xfrm>
        </p:spPr>
        <p:txBody>
          <a:bodyPr/>
          <a:lstStyle/>
          <a:p>
            <a:pPr marL="0" indent="0">
              <a:buNone/>
            </a:pPr>
            <a:endParaRPr lang="km-KH" sz="500" b="1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៣.២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សមាសភាព ភារកិច្ច និងការទទួលខុសត្រូវ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  ៣.២.១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រចនាសម្ព័ន្ធ គ.ម.ស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3254" y="548680"/>
            <a:ext cx="8229600" cy="720081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463254" y="2132856"/>
          <a:ext cx="8229599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79512" y="587727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Khmer MEF2" panose="02000506000000020004" pitchFamily="2" charset="0"/>
                <a:ea typeface="Times New Roman" panose="02020603050405020304" pitchFamily="18" charset="0"/>
                <a:cs typeface="Khmer MEF2" panose="02000506000000020004" pitchFamily="2" charset="0"/>
              </a:rPr>
              <a:t>សម្គាល់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៖</a:t>
            </a:r>
            <a:r>
              <a:rPr lang="km-KH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ក្នុងករណីសាលារៀនសាធារណៈណាដែលមិនមានសមាសភាពគ្រប់តាមការកំណត់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   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ខាងលើ ត្រូវអនុវត្តតាមការជាក់ស្តែង ​និងមានការឯកភាពពីគណៈកម្មការគ្រប់គ្រងសាលា។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Khmer MEF1" panose="02000506000000020004" pitchFamily="2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50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៣.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គោលការណ៍សម្រាប់រៀបចំផែនការ និងថវិកា ម.ដ.ស.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.ម.ស. ត្រូវរៀបចំផែនការយុទ្ធសាស្រ្ត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អភិវឌ្ឍន៍​សាលារៀន និងផែនការប្រតិបត្តិប្រចាំ​ឆ្នាំ ផ្អែកតាមការវិភាគស្ថានភាពបច្ចុប្បន្ន និងការ​កំណត់​ទិន្នន័យសូចនាករសំខា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ន់ៗ។</a:t>
            </a:r>
          </a:p>
          <a:p>
            <a:pPr marL="0" indent="0">
              <a:buNone/>
            </a:pPr>
            <a:r>
              <a:rPr lang="km-KH" sz="1800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រៀបចំផែនការបានល្អ ត្រូវមានចំណុច​សំខាន់ៗ​មួយ​ចំនួន ដែលត្រូវ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លើក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យក​មកពិភាក្សា វិភាគ និង​វាយតម្លៃ សម្រាប់ជាមូលដ្ឋានក្នុងការធ្វើសេចក្តី​សម្រេចដូចជា៖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កំណត់សមាសភាពចូលរួមឱ្យបានច្បាស់លាស់ និងគ្រប់ភាគីពាក់ព័ន្ធ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វិភាគស្ថាន​ភាពអប់រំជាក់ស្តែងនៅសាលារៀន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កំណត់គម្រោង និងសកម្មភាពជាអាទិភាពទៅតាមថវិកាដែលមាន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កំណត់សូចនាករសមិទ្ធផលជា​ប្រយោជន៍ដល់សាលារៀនសាធារណៈ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សូចនាករសមិទ្ធផល និងសូចនាករអនុវត្ត ត្រូវច្បាស់លាស់ អាចវាស់វែង​បាន អាចសម្រេចបានក្នុងរយៈ​ពេលកំណត់ និងមានភាពប្រាកដនិយម ព្រម​ទាំង​​ជា​កម្មវត្ថុ​ដែល​អាចត្រួតពិនិត្យ និងវាយតម្លៃបាន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តម្រូវការថវិកាសរុបប្រចាំឆ្នាំត្រូវស្ថិតក្នុងពិដានថវិកាដែលបានបែងចែកស្របតាមឆ្នាំនីមួយៗ</a:t>
            </a:r>
            <a:r>
              <a:rPr lang="ar-SA" sz="1800" dirty="0">
                <a:latin typeface="Khmer MEF1" panose="02000506000000020004" pitchFamily="2" charset="0"/>
              </a:rPr>
              <a:t>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របស់សាលារៀន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ក្របខ័ណ្ឌរៀបចំផែនការ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444826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ការរៀបចំ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683568" y="6021288"/>
          <a:ext cx="8208912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785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6366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ការគ្រប់គ្រងគណនីធនាគារ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97328"/>
            <a:ext cx="8712968" cy="57000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១.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ថវិកាដែលត្រូវផ្ញើនៅគណនីធនាគាររបស់សាលារៀនរួមមាន៖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ថវិការដ្ឋ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ថវិកាដៃគូ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ថវិកាសហគមន៍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/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ឃ. ថវិកាផ្សេងៗ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២.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សិទ្ធិចុះហត្ថលេខា និងសម្រេចលើគណនីធនាគារ 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-ម្ចាស់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គណនីធនាគារ ឬអ្នកមានសិទ្ធិ ចំនួន ៤នាក់ ដែលមាន៖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A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៖ ប្រធាន និងអនុប្រធាន (សរុប២នាក់)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B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៖ ហេរញ្ញិក និងសមាជិក (សរុប២នាក់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)</a:t>
            </a:r>
          </a:p>
          <a:p>
            <a:pPr marL="0" lvl="0" indent="0">
              <a:buNone/>
            </a:pP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7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សម្គាល់</a:t>
            </a:r>
            <a:r>
              <a:rPr lang="km-KH" sz="1800" b="1" dirty="0">
                <a:solidFill>
                  <a:srgbClr val="00206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ក្នុងករណីសាលារៀនសាធារណៈណា មិនមានសមាសភាពគ្រប់</a:t>
            </a:r>
            <a:r>
              <a:rPr lang="km-KH" sz="1800" b="1" i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តាមការកំណត់ខាងលើ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អនុវត្ត តាមការ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ជាក់ស្តែង និងមានការឯកភាពពីគណៈកម្មការគ្រប់គ្រងសាលា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។</a:t>
            </a:r>
          </a:p>
          <a:p>
            <a:pPr marL="0" indent="0">
              <a:buNone/>
            </a:pPr>
            <a:endParaRPr lang="en-US" sz="1700" b="1" dirty="0">
              <a:solidFill>
                <a:schemeClr val="accent4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800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-មូល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ប្បទានប័ត្រដកសាច់ប្រាក់ពីធនាគារ ត្រូវចុះហត្ថលេខាដោយអ្នកមានសិទ្ធិចំនួន ០២ រូប៖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ករណី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ទី១៖ ត្រូវមានហត្ថលេខា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A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១រូប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(ប្រធាន ឬ អនុប្រធាន ១រូប) និង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B </a:t>
            </a:r>
            <a:endParaRPr lang="km-KH" sz="1800" u="sng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km-KH" sz="500" u="sng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រូប (ហេរញ្ញិក ឬ សមាជិក ១រូប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)</a:t>
            </a:r>
          </a:p>
          <a:p>
            <a:pPr marL="393192" lvl="1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ករណី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ទី២៖ ត្រូវមានហត្ថលេខា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A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២រូប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(ប្រធាន និង អនុប្រធាន) ឬ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ប្រភេទ </a:t>
            </a:r>
            <a:r>
              <a:rPr lang="pt-BR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B </a:t>
            </a:r>
            <a:r>
              <a:rPr lang="km-KH" sz="1800" u="sng" dirty="0">
                <a:latin typeface="Khmer MEF1" panose="02000506000000020004" pitchFamily="2" charset="0"/>
                <a:cs typeface="Khmer MEF1" panose="02000506000000020004" pitchFamily="2" charset="0"/>
              </a:rPr>
              <a:t>២</a:t>
            </a:r>
            <a:r>
              <a:rPr lang="km-KH" sz="1800" u="sng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រូប</a:t>
            </a:r>
          </a:p>
          <a:p>
            <a:pPr marL="393192" lvl="1" indent="0">
              <a:buNone/>
            </a:pPr>
            <a:endParaRPr lang="km-KH" sz="500" u="sng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                   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( ហេរញ្ញិក និង សមាជិក) អនុវត្តតែក្នុងករណីអវត្តមានប្រភេទណាមួយទាំងពីរ 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681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95844"/>
            <a:ext cx="8784976" cy="5400600"/>
          </a:xfrm>
        </p:spPr>
        <p:txBody>
          <a:bodyPr/>
          <a:lstStyle/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គណនេយ្យ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គឺជាដំណើរការកត់ត្រាប្រតិបត្ដិការហិរញ្ញវត្ថុក្នុងបញ្ជីគណនេយ្យ​ ការធ្វើចំណាត់ថ្នាក់ និងសង្ខេប​គណនីទៅក្នុងរបាយការណ៍ហិរញ្ញវត្ថុដែលប្រើប្រាស់សម្រាប់វិភាគស្ថានភាពថវិកា និងសកម្មភាពពាក់ព័ន្ធនានា ដើម្បីជាមូលដ្ឋានក្នុងការធ្វើសេចក្តីសម្រេចចិត្តរបស់គណៈគ្រប់គ្រងសាលា 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១. ក្របខ័ណ្ឌប្រព័ន្ធគណនេយ្យ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474" y="259441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គណនេយ្យ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5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8634" y="2508012"/>
            <a:ext cx="8435280" cy="3888432"/>
            <a:chOff x="0" y="0"/>
            <a:chExt cx="5749290" cy="4110990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55602" y="48638"/>
              <a:ext cx="5613759" cy="3942336"/>
              <a:chOff x="2010" y="1906"/>
              <a:chExt cx="8077" cy="6176"/>
            </a:xfrm>
          </p:grpSpPr>
          <p:sp>
            <p:nvSpPr>
              <p:cNvPr id="8" name="Text Box 3"/>
              <p:cNvSpPr txBox="1">
                <a:spLocks noChangeArrowheads="1"/>
              </p:cNvSpPr>
              <p:nvPr/>
            </p:nvSpPr>
            <p:spPr bwMode="auto">
              <a:xfrm>
                <a:off x="2010" y="1906"/>
                <a:ext cx="2384" cy="9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spc="-6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រៀបចំពិនិត្យឡើងវិញ និង​ការឯកភាពលើឯកសារផ្សេងៗ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9" name="Text Box 4"/>
              <p:cNvSpPr txBox="1">
                <a:spLocks noChangeArrowheads="1"/>
              </p:cNvSpPr>
              <p:nvPr/>
            </p:nvSpPr>
            <p:spPr bwMode="auto">
              <a:xfrm>
                <a:off x="5114" y="1930"/>
                <a:ext cx="2614" cy="5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ប័ណ្ណចំណូល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7994" y="1930"/>
                <a:ext cx="2080" cy="48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ប័ណ្ណចំណាយ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1" name="Text Box 6"/>
              <p:cNvSpPr txBox="1">
                <a:spLocks noChangeArrowheads="1"/>
              </p:cNvSpPr>
              <p:nvPr/>
            </p:nvSpPr>
            <p:spPr bwMode="auto">
              <a:xfrm>
                <a:off x="2037" y="3247"/>
                <a:ext cx="2357" cy="76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កត់ត្រា​ប្រតិបត្តិការ​ចូលក្នុងបញ្ជីគណនេយ្យ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>
                <a:off x="5031" y="3237"/>
                <a:ext cx="5032" cy="79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 </a:t>
                </a:r>
                <a:endParaRPr lang="en-US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បញ្ជីបេឡា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5114" y="2331"/>
                <a:ext cx="2614" cy="50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ឯកសារគាំទ្រ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4" name="Text Box 9"/>
              <p:cNvSpPr txBox="1">
                <a:spLocks noChangeArrowheads="1"/>
              </p:cNvSpPr>
              <p:nvPr/>
            </p:nvSpPr>
            <p:spPr bwMode="auto">
              <a:xfrm>
                <a:off x="7994" y="2331"/>
                <a:ext cx="2080" cy="48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ឯកសារគាំទ្រ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5" name="Text Box 10"/>
              <p:cNvSpPr txBox="1">
                <a:spLocks noChangeArrowheads="1"/>
              </p:cNvSpPr>
              <p:nvPr/>
            </p:nvSpPr>
            <p:spPr bwMode="auto">
              <a:xfrm>
                <a:off x="2063" y="5633"/>
                <a:ext cx="2340" cy="58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spc="-5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រៀបចំរបាយការណ៍ហិរញ្ញវត្ថុ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6" name="Text Box 11"/>
              <p:cNvSpPr txBox="1">
                <a:spLocks noChangeArrowheads="1"/>
              </p:cNvSpPr>
              <p:nvPr/>
            </p:nvSpPr>
            <p:spPr bwMode="auto">
              <a:xfrm>
                <a:off x="5046" y="5329"/>
                <a:ext cx="5017" cy="113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របាយការណ៍ហិរញ្ញវត្ថុ៖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-</a:t>
                </a:r>
                <a:r>
                  <a:rPr lang="km-KH" sz="1400" spc="-8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របាយការណ៍ទូទាត់ថវិកាមូលនិធិដំណើរការសាលារៀន(ថវិការដ្ឋ)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-របាយការណ៍តាមដានមូលនិធិដំណើរការសាលារៀន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cxnSp>
            <p:nvCxnSpPr>
              <p:cNvPr id="17" name="Line 12"/>
              <p:cNvCxnSpPr/>
              <p:nvPr/>
            </p:nvCxnSpPr>
            <p:spPr bwMode="auto">
              <a:xfrm flipH="1">
                <a:off x="3214" y="2861"/>
                <a:ext cx="7" cy="3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Line 13"/>
              <p:cNvCxnSpPr/>
              <p:nvPr/>
            </p:nvCxnSpPr>
            <p:spPr bwMode="auto">
              <a:xfrm>
                <a:off x="3173" y="4028"/>
                <a:ext cx="0" cy="29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Line 14"/>
              <p:cNvCxnSpPr>
                <a:stCxn id="12" idx="2"/>
                <a:endCxn id="16" idx="0"/>
              </p:cNvCxnSpPr>
              <p:nvPr/>
            </p:nvCxnSpPr>
            <p:spPr bwMode="auto">
              <a:xfrm>
                <a:off x="7547" y="4028"/>
                <a:ext cx="7" cy="130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Line 15"/>
              <p:cNvCxnSpPr/>
              <p:nvPr/>
            </p:nvCxnSpPr>
            <p:spPr bwMode="auto">
              <a:xfrm>
                <a:off x="9071" y="2822"/>
                <a:ext cx="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Line 16"/>
              <p:cNvCxnSpPr/>
              <p:nvPr/>
            </p:nvCxnSpPr>
            <p:spPr bwMode="auto">
              <a:xfrm>
                <a:off x="6467" y="2849"/>
                <a:ext cx="0" cy="3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Line 17"/>
              <p:cNvCxnSpPr>
                <a:stCxn id="11" idx="3"/>
                <a:endCxn id="12" idx="1"/>
              </p:cNvCxnSpPr>
              <p:nvPr/>
            </p:nvCxnSpPr>
            <p:spPr bwMode="auto">
              <a:xfrm>
                <a:off x="4394" y="3631"/>
                <a:ext cx="637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Line 18"/>
              <p:cNvCxnSpPr/>
              <p:nvPr/>
            </p:nvCxnSpPr>
            <p:spPr bwMode="auto">
              <a:xfrm>
                <a:off x="4386" y="2331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Line 19"/>
              <p:cNvCxnSpPr/>
              <p:nvPr/>
            </p:nvCxnSpPr>
            <p:spPr bwMode="auto">
              <a:xfrm>
                <a:off x="7720" y="2331"/>
                <a:ext cx="27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" name="Text Box 20"/>
              <p:cNvSpPr txBox="1">
                <a:spLocks noChangeArrowheads="1"/>
              </p:cNvSpPr>
              <p:nvPr/>
            </p:nvSpPr>
            <p:spPr bwMode="auto">
              <a:xfrm>
                <a:off x="2072" y="6952"/>
                <a:ext cx="2340" cy="8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ការវិភាគ និងការបកស្រាយ​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របាយការណ៍ហិរញ្ញវត្ថុ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cxnSp>
            <p:nvCxnSpPr>
              <p:cNvPr id="26" name="Line 21"/>
              <p:cNvCxnSpPr>
                <a:endCxn id="25" idx="0"/>
              </p:cNvCxnSpPr>
              <p:nvPr/>
            </p:nvCxnSpPr>
            <p:spPr bwMode="auto">
              <a:xfrm>
                <a:off x="3226" y="6228"/>
                <a:ext cx="16" cy="72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" name="Text Box 22"/>
              <p:cNvSpPr txBox="1">
                <a:spLocks noChangeArrowheads="1"/>
              </p:cNvSpPr>
              <p:nvPr/>
            </p:nvSpPr>
            <p:spPr bwMode="auto">
              <a:xfrm>
                <a:off x="5047" y="6739"/>
                <a:ext cx="5040" cy="134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ការវិភាគ និងការបកស្រាយ​របាយការណ៍ហិរញ្ញវត្ថុ</a:t>
                </a:r>
                <a:r>
                  <a:rPr lang="km-KH" sz="1400" dirty="0">
                    <a:effectLst/>
                    <a:latin typeface="Khmer OS System" panose="02000500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ឱ្យ</a:t>
                </a: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ដឹងថា៖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តើ​ការចំណាយឆ្លើយតបទៅនឹងផែនការសកម្មភាពដែលបានអនុវត្តរួចហើយ ដោយ​អនុលោមតាមគោលការណ៍</a:t>
                </a:r>
                <a:r>
                  <a:rPr lang="km-KH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ចំណាយនិង</a:t>
                </a: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ថវិកាដែលបានឯកភាពឬទេ?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cxnSp>
            <p:nvCxnSpPr>
              <p:cNvPr id="28" name="Line 23"/>
              <p:cNvCxnSpPr>
                <a:stCxn id="16" idx="2"/>
                <a:endCxn id="27" idx="0"/>
              </p:cNvCxnSpPr>
              <p:nvPr/>
            </p:nvCxnSpPr>
            <p:spPr bwMode="auto">
              <a:xfrm>
                <a:off x="7554" y="6464"/>
                <a:ext cx="13" cy="2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9" name="Text Box 24"/>
              <p:cNvSpPr txBox="1">
                <a:spLocks noChangeArrowheads="1"/>
              </p:cNvSpPr>
              <p:nvPr/>
            </p:nvSpPr>
            <p:spPr bwMode="auto">
              <a:xfrm>
                <a:off x="2063" y="4320"/>
                <a:ext cx="2300" cy="9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រៀបចំឯកសារ</a:t>
                </a:r>
                <a:r>
                  <a:rPr lang="km-KH" sz="1400" dirty="0">
                    <a:effectLst/>
                    <a:latin typeface="Limon S1" pitchFamily="2" charset="0"/>
                    <a:ea typeface="Times New Roman" panose="02020603050405020304" pitchFamily="18" charset="0"/>
                    <a:cs typeface="DaunPenh" panose="01010101010101010101" pitchFamily="2" charset="0"/>
                  </a:rPr>
                  <a:t> </a:t>
                </a: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និង​ទុកដាក់​ក្នុង</a:t>
                </a:r>
                <a:r>
                  <a:rPr lang="km-KH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​</a:t>
                </a: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ក្</a:t>
                </a:r>
                <a:r>
                  <a:rPr lang="km-KH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រូណូ​តាមលំដាប់ថ្ងៃខែ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cxnSp>
            <p:nvCxnSpPr>
              <p:cNvPr id="30" name="Line 25"/>
              <p:cNvCxnSpPr/>
              <p:nvPr/>
            </p:nvCxnSpPr>
            <p:spPr bwMode="auto">
              <a:xfrm>
                <a:off x="3192" y="5329"/>
                <a:ext cx="0" cy="29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5749290" cy="411099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cxnSp>
        <p:nvCxnSpPr>
          <p:cNvPr id="34" name="Straight Connector 33"/>
          <p:cNvCxnSpPr>
            <a:stCxn id="25" idx="3"/>
            <a:endCxn id="27" idx="1"/>
          </p:cNvCxnSpPr>
          <p:nvPr/>
        </p:nvCxnSpPr>
        <p:spPr>
          <a:xfrm>
            <a:off x="2849625" y="5862094"/>
            <a:ext cx="647534" cy="153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5" idx="3"/>
            <a:endCxn id="16" idx="1"/>
          </p:cNvCxnSpPr>
          <p:nvPr/>
        </p:nvCxnSpPr>
        <p:spPr>
          <a:xfrm flipV="1">
            <a:off x="2840447" y="4963377"/>
            <a:ext cx="655692" cy="184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915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ការពិនិត្យតាមដាន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712968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យន្ត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ការពិនិត្យតាម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ដានឱ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្យមានប្រសិទ្ធ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ភាពត្រូវបានបែងចែកដូច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ខាងក្រោម៖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 </a:t>
            </a:r>
            <a:r>
              <a:rPr lang="km-KH" sz="1800" b="1" dirty="0" smtClean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១. </a:t>
            </a:r>
            <a:r>
              <a:rPr lang="km-KH" sz="1800" b="1" dirty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កម្រិតសាលារៀនសាធារណៈ</a:t>
            </a:r>
            <a:endParaRPr lang="en-US" sz="1800" b="1" dirty="0">
              <a:solidFill>
                <a:srgbClr val="002060"/>
              </a:solidFill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នាយក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 គ្រូបង្រៀន សហគមន៍ និងភាគីពាក់ព័ន្ធ ត្រូវចូលរួមពិនិត្យតាមដាន ដូចជាការទទួលបានប្រាក់ចំណូល ការចំណាយ លទ្ធផលនៃការអនុវត្តសកម្មភាព ដូចជាការប្រជុំ ការពិនិត្យវឌ្ឍនភាពជាក់ស្តែងតាមសកម្មភាពនីមួយៗ ឬ ប្រើឧបករណ៍ពិនិត្យតាមដានដែលអាចឆ្លុះបញ្ចាំងពីដំណើរវឌ្ឍនភាពនៅតាមសាលារៀន​សាធារណៈ ។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5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rgbClr val="00B05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២. </a:t>
            </a:r>
            <a:r>
              <a:rPr lang="km-KH" sz="1800" b="1" dirty="0">
                <a:solidFill>
                  <a:srgbClr val="00B05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ការិយាល័យអប់រំ យុវជន និងកីឡាក្រុង/ស្រុក/ខណ្ឌ </a:t>
            </a:r>
            <a:endParaRPr lang="en-US" sz="1800" b="1" dirty="0">
              <a:solidFill>
                <a:srgbClr val="00B050"/>
              </a:solidFill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ការិយាល័យ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និងកីឡាក្រុង/ស្រុក/ខណ្ឌ  ត្រូវមានផែនការពិនិត្យតាមដាន​លើវឌ្ឍនភាពសេវាអប់រំនៅតាមសាលារៀនសាធារណៈនីមួយៗ។ ដូច្នេះ ដើម្បីធានានូវប្រសិទ្ធភាព ត្រូវមានឧបករណ៍ពិនិត្យតាមដាន សម្រាប់ប្រើប្រាស់ក្នុងពេលពិនិត្យតាមដាន។ រាល់ពេលចុះពិនិត្យតាមដាន ត្រូវមានរបាយការណ៍សម្រាប់តម្កល់ទុកជាមូលដ្ឋានកែលម្អ និងបូកសរុបតាមត្រីមាសនីមួយៗ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។</a:t>
            </a:r>
          </a:p>
          <a:p>
            <a:pPr mar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rgbClr val="7030A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៣. </a:t>
            </a:r>
            <a:r>
              <a:rPr lang="km-KH" sz="1800" b="1" dirty="0">
                <a:solidFill>
                  <a:srgbClr val="7030A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មន្ទីរអប់រំ យុវជន និងកីឡារាជធានី ខេត្ត</a:t>
            </a:r>
            <a:endParaRPr lang="en-US" sz="1800" b="1" dirty="0">
              <a:solidFill>
                <a:srgbClr val="7030A0"/>
              </a:solidFill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ត្រូវមានផែនការពិនិត្យតាមដានលើវឌ្ឍនភាពសេវាអប់រំនៅតាមសាលារៀនសាធារណៈនីមួយៗ។ ដូច្នេះ ដើម្បីធានានូវប្រសិទ្ធភាព ត្រូវមានឧបករណ៍ពិនិត្យតាមដានសម្រាប់​ប្រើប្រាស់ក្នុងពេលពិនិត្យតាមដាន វាស់វែងកម្រិតវឌ្ឍនភាព​នៃការផ្តល់សេវាអប់រំ។ រាល់ពេលចុះពិនិត្យ​​តាមដាន ត្រូវមានរបាយការណ៍សម្រាប់តម្កល់ទុកជាមូលដ្ឋានកែលម្អ និងបូកសរុបតាមត្រីមាសនីមួយៗ។ ក្រោយបំពេញបេសកកម្មចប់ មន្ទីរអប់រំ យុវជន និងកីឡារាជធានី ខេត្ត ត្រូវណែនាំបន្តដល់ការិយាល័យអប់រំ យុវជន និងកីឡាក្រុង/ស្រុក/ខណ្ឌ សម្រាប់ជាមូលដ្ឋានណែនាំបន្តដល់សាលារៀន។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542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88640"/>
            <a:ext cx="8928992" cy="655272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endParaRPr lang="en-US" sz="18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3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១ 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សេចក្ដីផ្ដើម</a:t>
            </a:r>
            <a:endParaRPr lang="en-US" sz="1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២ 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ប្រព័ន្ធគ្រប់គ្រងហិរញ្ញវត្ថុសម្រាប់មូលនិធិដំណើរការសាលារៀនសាធារ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ណៈ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បំណង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វិសាល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ភាព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III.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ទស្សនាទាននៃការគ្រប់គ្រងហិរញ្ញ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វត្ថុ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IV.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ទស្សនាទានទូទៅនៃមូលនិធិដំណើរការសាលារៀនសាធារ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ណៈ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V.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រចនាសម្ព័ន្ធគ្រប់គ្រងហិរញ្ញ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វត្ថុ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VI.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គោលការណ៍ហិរញ្ញវត្ថុ</a:t>
            </a:r>
            <a:r>
              <a:rPr lang="ca-E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endParaRPr lang="ca-E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VIII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ការរៀបចំ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ថវិកា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X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ការគ្រប់គ្រងគណនីធនាគារ</a:t>
            </a:r>
            <a:endParaRPr lang="tr-TR" sz="1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17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405" y="764704"/>
            <a:ext cx="8787082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៤.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ក្រសួងអប់រំ យុវជន និងកីឡា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ក្រសួង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 ក្នុងដំណើរការពិនិត្យលើវឌ្ឍនភាពនៃការផ្តល់សេវាអប់រំនៅតាមសាលារៀនសាធារណៈនីមួយៗ ត្រូវមានឧបករណ៍ពិនិត្យតាមដានសម្រាប់ប្រើប្រាស់ក្នុងការវាស់វែងកម្រិតវឌ្ឍនភាពនៃការផ្តល់សេវាអប់រំ។ រាល់ពេលចុះពិនិត្យតាមដាន ត្រូវមានរបាយការណ៍សម្រាប់តម្កល់ទុកជាមូលដ្ឋានកែលម្អ និងបូកសរុបតាមត្រីមាសនីមួយៗ។ ក្រោយបំពេញបេសកកម្មចប់ ក្រសួងអប់រំ យុវជន និងកីឡាត្រូវណែនាំដល់មន្ទីរអប់រំ យុវជន និងកីឡារាជធានី ខេត្ត ហើយមន្ទីរអប់រំ យុវជន និងកីឡារាជធានី ខេត្ត ត្រូវណែនាំបន្តដល់ការិយាល័យអប់រំ យុវជន និងកីឡាក្រុង/ស្រុក/ខណ្ឌ សម្រាប់ជាមូលដ្ឋានណែនាំបន្តដល់សាលារៀន។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dirty="0" smtClean="0"/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   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សាលា</a:t>
            </a:r>
            <a:r>
              <a:rPr lang="km-KH" sz="180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រៀនសាធារណៈនីមួយៗ ត្រូវរៀបចំ  និងផ្ញើរបាយការណ៍​ហិរញ្ញវត្ថុ ដូចខាងក្រោម </a:t>
            </a: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ea typeface="MS Gothic" panose="020B0609070205080204" pitchFamily="49" charset="-128"/>
                <a:cs typeface="Khmer MEF1" panose="02000506000000020004" pitchFamily="2" charset="0"/>
              </a:rPr>
              <a:t>១. </a:t>
            </a:r>
            <a:r>
              <a:rPr lang="km-KH" sz="1800" b="1" dirty="0">
                <a:latin typeface="Khmer MEF1" panose="02000506000000020004" pitchFamily="2" charset="0"/>
                <a:ea typeface="MS Gothic" panose="020B0609070205080204" pitchFamily="49" charset="-128"/>
                <a:cs typeface="Khmer MEF1" panose="02000506000000020004" pitchFamily="2" charset="0"/>
              </a:rPr>
              <a:t>របាយការណ៍ចំណាយថវិកា</a:t>
            </a:r>
            <a:endParaRPr lang="en-US" sz="1800" b="1" dirty="0">
              <a:latin typeface="Khmer MEF1" panose="02000506000000020004" pitchFamily="2" charset="0"/>
              <a:ea typeface="MS Gothic" panose="020B0609070205080204" pitchFamily="49" charset="-128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      </a:t>
            </a:r>
            <a:r>
              <a:rPr lang="km-KH" sz="180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របាយការណ៍ចំណាយថវិកាតាម</a:t>
            </a:r>
            <a:r>
              <a:rPr lang="km-KH" sz="1800" dirty="0">
                <a:solidFill>
                  <a:srgbClr val="00B050"/>
                </a:solidFill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ចំណាត់ថ្នាក់សេដ្ឋកិច្ច (តារាងលេខ ២.១ក) </a:t>
            </a:r>
            <a:r>
              <a:rPr lang="km-KH" sz="180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និង</a:t>
            </a:r>
            <a:r>
              <a:rPr lang="km-KH" sz="1800" dirty="0">
                <a:solidFill>
                  <a:srgbClr val="0070C0"/>
                </a:solidFill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តាមសកម្មភាព (តារាង</a:t>
            </a:r>
            <a:r>
              <a:rPr lang="km-KH" sz="1800" spc="-20" dirty="0">
                <a:solidFill>
                  <a:srgbClr val="0070C0"/>
                </a:solidFill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លេខ ២.១ខ) </a:t>
            </a:r>
            <a:r>
              <a:rPr lang="km-KH" sz="1800" spc="-2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គឺជារបាយការណ៍ហិរញ្ញវត្ថុនៃ​កិច្ច​ប្រតិបត្ដិការរបស់សាលារៀនសាធារណៈ </a:t>
            </a:r>
            <a:r>
              <a:rPr lang="km-KH" sz="1800" spc="-2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ប្រចាំ</a:t>
            </a:r>
          </a:p>
          <a:p>
            <a:pPr marL="0" indent="0">
              <a:buNone/>
            </a:pPr>
            <a:r>
              <a:rPr lang="km-KH" sz="1800" spc="-2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ត្រី</a:t>
            </a:r>
            <a:r>
              <a:rPr lang="km-KH" sz="1800" spc="-20" dirty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មាស </a:t>
            </a: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និងជា​របាយការណ៍ជម្រះបញ្ជីសម្រាប់ថវិកា​ដែល​បាន​ទទួល ។  កាលបរិច្ឆេទនៃការផ្ញើ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rPr>
              <a:t>របាយការណ៍​ចំណាយថវិកាមាន​ដូចខាងក្រោម៖</a:t>
            </a:r>
            <a:endParaRPr lang="en-US" sz="1800" dirty="0" smtClean="0">
              <a:latin typeface="Khmer MEF1" panose="02000506000000020004" pitchFamily="2" charset="0"/>
              <a:ea typeface="Times New Roman" panose="02020603050405020304" pitchFamily="18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-សាលា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រៀនសាធារណៈត្រូវរៀបចំរបាយការណ៍ចំណាយថវិកាផ្ញើជូនការិយាល័យអប់រំ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វជន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និង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កីឡាក្រុង/ស្រុក/ខណ្ឌ តាម​ត្រីមាស យ៉ាងយូរត្រឹមថ្ងៃទី៧ នៃខែបន្ទាប់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ការពិនិត្យតាម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ដាន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7405" y="3212976"/>
            <a:ext cx="8229600" cy="36004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XIV.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ប្រព័ន្ធរបាយការណ៍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862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832" y="908720"/>
            <a:ext cx="8784976" cy="583264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-ការិយាល័យ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និងកីឡាក្រុង/ស្រុក/ខណ្ឌ ត្រូវពិនិត្យរបាយការណ៍ចំណាយ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 និងបូក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សរុបរួច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ត្រូវផ្ញើ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ជូនមន្ទីរ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យ៉ាងយូរត្រឹមថ្ងៃទី១០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ពី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ដំណាច់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មាសនីមួយៗ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ត្រូវពិនិត្យរបាយការណ៍ចំណាយថវិកា 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បូកសរុប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រួចត្រូវ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ផ្ញើ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ជូន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ក្រសួងអប់រំ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វជន និងកីឡា យ៉ាងយូរត្រឹមថ្ងៃទី២០ បន្ទាប់ពី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ដំណាច់ត្រី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មាសនីមួយៗ។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២. របាយការណ៍ទូទាត់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solidFill>
                  <a:srgbClr val="00B0F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របាយ</a:t>
            </a:r>
            <a:r>
              <a:rPr lang="km-KH" sz="1800" b="1" dirty="0">
                <a:solidFill>
                  <a:srgbClr val="00B0F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ការណ៍ទូទាត់</a:t>
            </a:r>
            <a:r>
              <a:rPr lang="pt-BR" sz="1800" b="1" dirty="0">
                <a:solidFill>
                  <a:srgbClr val="00B0F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(</a:t>
            </a:r>
            <a:r>
              <a:rPr lang="km-KH" sz="1800" b="1" dirty="0">
                <a:solidFill>
                  <a:srgbClr val="00B0F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តារាងលេខ ៣.១</a:t>
            </a:r>
            <a:r>
              <a:rPr lang="pt-BR" sz="1800" b="1" dirty="0">
                <a:solidFill>
                  <a:srgbClr val="00B0F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)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គឺជារបាយការណ៍នៃ​កិច្ច​ប្រតិបត្ដិការថវិការដ្ឋរបស់សាលារៀនសាធារណៈ ប្រចាំត្រីមាសសម្រាប់ជម្រះបញ្ជីចំពោះថវិកា​ដែល​បានទទួល។  កាលបរិច្ឆេទនៃការផ្ញើរបាយការណ៍ទូទាត់មាន​ដូចខាងក្រោម៖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dirty="0" smtClean="0"/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រៀនសាធារណៈត្រូវរៀបចំរបាយការណ៍ទូទាត់ផ្ញើជូនការិយាល័យអប់រំ យុវជន និងកីឡាក្រុង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/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ស្រុក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/ខណ្ឌតាម​ត្រីមាស យ៉ាងយូរបំផុតត្រឹមថ្ងៃទី៥ នៃខែនៅដើមត្រីមាស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-ការិយាល័យ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និងកីឡាក្រុង/ស្រុក/ខណ្ឌ ត្រូវពិនិត្យនិងបូកសរុបរបាយការណ៍ទូទាត់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រួច</a:t>
            </a:r>
            <a:b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</a:b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spc="-14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1800" spc="-140" dirty="0">
                <a:latin typeface="Khmer MEF1" panose="02000506000000020004" pitchFamily="2" charset="0"/>
                <a:cs typeface="Khmer MEF1" panose="02000506000000020004" pitchFamily="2" charset="0"/>
              </a:rPr>
              <a:t>ផ្ញើជូនមន្ទីរអប់រំ យុវជន និងកីឡារាជធានី ខេត្ត យ៉ាងយូរបំផុតត្រឹមថ្ងៃទី១០ នៃខែនៅដើមត្រីមាស</a:t>
            </a:r>
            <a:r>
              <a:rPr lang="km-KH" sz="1800" spc="-14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</a:p>
          <a:p>
            <a:pPr marL="0" lvl="0" indent="0">
              <a:buNone/>
            </a:pPr>
            <a:endParaRPr lang="en-US" sz="500" spc="-14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-មន្ទីរ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ត្រូវពិនិត្យ និងបូកសរុបរបាយការណ៍ទូទាត់ រួចបោះ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ផ្សាយ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អាណត្តិ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និយ័តកម្ម បន្ទាប់មកត្រូវផ្ញើរបាយការណ៍ហិរញ្ញវត្ថុជូនក្រសួងអប់រំ យុវជន និងកីឡាយ៉ាង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យូរ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បំផុត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ត្រឹមថ្ងៃទី១៥ នៃខែនៅដើមត្រីមាសបន្ទាប់។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404664"/>
            <a:ext cx="8661648" cy="36004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XIV.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ប្រព័ន្ធរបាយ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ការណ៍ (ត)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45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733656" cy="5760640"/>
          </a:xfrm>
        </p:spPr>
        <p:txBody>
          <a:bodyPr/>
          <a:lstStyle/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៣</a:t>
            </a:r>
            <a:r>
              <a:rPr lang="en-US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របាយការណ៍សមិទ្ធកម្ម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-ដើម្បី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ជាភស្តុតាងលើការអនុវត្តថវិកាដែលបានផ្តល់ជូន សាលារៀនសាធារណៈនីមួយៗ ត្រូវ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រៀបចំ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របាយ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ការណ៍សមិទ្ធកម្មប្រចាំត្រីមាសជូនការិយាល័យអប់រំ យុវជន និងកីឡាក្រុង/ស្រុក/ខណ្ឌ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យ៉ាង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យូរ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ត្រឹមថ្ងៃទី១០ បន្ទាប់ពីដំណាច់ត្រីមាសនីមួយៗ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-មន្ទីរ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និងកីឡារាជធានី ខេត្ត ត្រូវពិនិត្យរបាយការណ៍សមិទ្ធកម្ម និងបូកសរុបរួចត្រូវ​ផ្ញើ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ជូន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ក្រសួងអប់រំ យុវជន និងកីឡា យ៉ាងយូរត្រឹមថ្ងៃទី២០ បន្ទាប់ពីដំណាច់ត្រីមាសនីមួយៗ។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៤. ឯកសាររបាយការណ៍ហិរញ្ញវត្ថុ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រៀនសាធារណៈ​ត្រូវ​មានបញ្ជីឯកសារគាំទ្រសម្រាប់ប្រភេទរបាយការណ៍ផ្ញើជូនការិយាល័យអប់រំ  យុវជន និងកីឡាក្រុង/ស្រុក/ខណ្ឌមានដូចខាងក្រោម៖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404664"/>
            <a:ext cx="8661648" cy="36004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XIV.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ប្រព័ន្ធរបាយ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ការណ៍ (ត)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740400"/>
              </p:ext>
            </p:extLst>
          </p:nvPr>
        </p:nvGraphicFramePr>
        <p:xfrm>
          <a:off x="513891" y="4293096"/>
          <a:ext cx="8162565" cy="189572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28801">
                  <a:extLst>
                    <a:ext uri="{9D8B030D-6E8A-4147-A177-3AD203B41FA5}">
                      <a16:colId xmlns:a16="http://schemas.microsoft.com/office/drawing/2014/main" val="3688132722"/>
                    </a:ext>
                  </a:extLst>
                </a:gridCol>
                <a:gridCol w="3206722">
                  <a:extLst>
                    <a:ext uri="{9D8B030D-6E8A-4147-A177-3AD203B41FA5}">
                      <a16:colId xmlns:a16="http://schemas.microsoft.com/office/drawing/2014/main" val="2180005400"/>
                    </a:ext>
                  </a:extLst>
                </a:gridCol>
                <a:gridCol w="4227042">
                  <a:extLst>
                    <a:ext uri="{9D8B030D-6E8A-4147-A177-3AD203B41FA5}">
                      <a16:colId xmlns:a16="http://schemas.microsoft.com/office/drawing/2014/main" val="1673251081"/>
                    </a:ext>
                  </a:extLst>
                </a:gridCol>
              </a:tblGrid>
              <a:tr h="406844">
                <a:tc>
                  <a:txBody>
                    <a:bodyPr/>
                    <a:lstStyle/>
                    <a:p>
                      <a:endParaRPr kumimoji="0" lang="km-KH" sz="500" b="1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b="1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b="1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បរិយាយ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b="1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ឯកសារគាំទ្រ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218627"/>
                  </a:ext>
                </a:extLst>
              </a:tr>
              <a:tr h="406844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១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របាយការណ៍ចំណាយថវិកា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 តារាងលេខ ២.១ក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 តារាងលេខ ២.១ខ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9158523"/>
                  </a:ext>
                </a:extLst>
              </a:tr>
              <a:tr h="406844">
                <a:tc>
                  <a:txBody>
                    <a:bodyPr/>
                    <a:lstStyle/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របាយការណ៍ទូទាត់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 តារាងលេខ ៣.១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3889337"/>
                  </a:ext>
                </a:extLst>
              </a:tr>
              <a:tr h="406844">
                <a:tc>
                  <a:txBody>
                    <a:bodyPr/>
                    <a:lstStyle/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៣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របាយការណ៍សមិទ្ធកម្ម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 របាយការណ៍សមិទ្ធកម្ម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4737480"/>
                  </a:ext>
                </a:extLst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161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XV.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ប្រព័ន្ធត្រួតពិនិត្យផ្ទៃក្នុង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១. យន្តការត្រួតពិនិត្យផ្ទៃក្នុង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8568952" cy="489654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08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68863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km-KH" dirty="0"/>
              <a:t> </a:t>
            </a:r>
            <a:r>
              <a:rPr lang="km-KH" dirty="0" smtClean="0"/>
              <a:t>     </a:t>
            </a:r>
          </a:p>
          <a:p>
            <a:pPr mar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នៅ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ក្នុងនីតិវិធីអនុវត្តថវិកា ប្រព័ន្ធត្រួតពិនិត្យផ្ទៃក្នុងត្រូវបានអនុវត្ដដើម្បីធានាថា</a:t>
            </a:r>
            <a:r>
              <a:rPr lang="en-US" sz="2200" dirty="0">
                <a:latin typeface="Khmer MEF1" panose="02000506000000020004" pitchFamily="2" charset="0"/>
                <a:cs typeface="Khmer MEF1" panose="02000506000000020004" pitchFamily="2" charset="0"/>
              </a:rPr>
              <a:t>​ 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ថវិកា​ត្រូវបានប្រើ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ប្រាស់</a:t>
            </a:r>
          </a:p>
          <a:p>
            <a:pPr mar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ក្នុងគោលបំណងរួមរបស់សាលារៀនសាធារណៈនីមួយៗ ។ ប្រព័ន្ធត្រួតពិនិត្យផ្ទៃក្នុងគឺជាគន្លងនៃវិធានច្បាប់ </a:t>
            </a:r>
            <a:endParaRPr lang="km-KH" sz="2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គោល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 និងនីតិវិធីផ្សេងៗ របស់អង្គភាពសម្រាប់អនុវត្តដើម្បីធានាថា៖</a:t>
            </a:r>
            <a:endParaRPr lang="en-US" sz="22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១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)</a:t>
            </a:r>
            <a:r>
              <a:rPr lang="en-US" sz="2200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ដំណើរការប្រតិបត្តិការមានប្រសិទ្ធភាព និងស័ក្តិសិទ្ធភាព</a:t>
            </a:r>
            <a:endParaRPr lang="en-US" sz="22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២)</a:t>
            </a:r>
            <a:r>
              <a:rPr lang="en-US" sz="2200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ការអនុវត្តសកម្មភាពត្រឹមត្រូវស្របតាមវិធានច្បាប់ និងលិខិតគតិយុត្តផ្សេងៗ </a:t>
            </a:r>
            <a:endParaRPr lang="en-US" sz="22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៣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)</a:t>
            </a:r>
            <a:r>
              <a:rPr lang="en-US" sz="2200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របាយការណ៍ហិរញ្ញវត្ថុត្រឹមត្រូវអាចជឿទុកចិត្តបាន ។ </a:t>
            </a:r>
            <a:endParaRPr lang="km-KH" sz="2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ដើម្បី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ធានាបានការសម្រេចគោលបំណងនិងគោលដៅក្នុងការអភិវឌ្ឍសាលារៀនសាធារណៈ ប្រព័ន្ធត្រួត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ពិ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និត្យផ្ទៃក្នុងត្រូវបានអនុវត្តដូចខាងក្រោម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endParaRPr lang="en-US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-ការ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សម្រេចបាននូវចក្ខុវិស័យ បេសកកម្មរបស់សាលា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lvl="0" indent="0">
              <a:buNone/>
            </a:pPr>
            <a:endParaRPr lang="en-US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-ការ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ត្រួតពិនិត្យលើកម្រិតនៃការបំពេញ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ការងារ</a:t>
            </a:r>
          </a:p>
          <a:p>
            <a:pPr marL="0" lvl="0" indent="0">
              <a:buNone/>
            </a:pPr>
            <a:endParaRPr lang="en-US" sz="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-គ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ណៈកម្មការគ្រប់គ្រងមូលនិធិដំណើរការសាលារៀនសាធារណៈ និងគ្រប់ភាគីពាក់ព័ន្ធត្រូវអនុវត្ត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តាម</a:t>
            </a:r>
          </a:p>
          <a:p>
            <a:pPr marL="0" lv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មុខ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ងារ និងភារកិច្ចរបស់ខ្លួន ដើម្បីធានាថាសិស្សបានទទួលសេវាអប់រំល្អ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ប្រសើរ</a:t>
            </a:r>
          </a:p>
          <a:p>
            <a:pPr marL="0" lvl="0" indent="0">
              <a:buNone/>
            </a:pPr>
            <a:endParaRPr lang="km-KH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6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6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-កំណត់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ត្រាគណនេយ្យ និងសម្ភារៈត្រូវកត់ត្រាជាប្រចាំទៅតាមប្រតិបត្តិការហិរញ្ញវត្ថុដែលកើតឡើង </a:t>
            </a:r>
            <a:endParaRPr lang="km-KH" sz="22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ចៀស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វាងការទុកចោល ឬកត់ត្រាមួយខែម្តង ឬមួយត្រីមាសម្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តង</a:t>
            </a:r>
          </a:p>
          <a:p>
            <a:pPr marL="0" lvl="0" indent="0">
              <a:buNone/>
            </a:pPr>
            <a:endParaRPr lang="en-US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-ការិយាល័យ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និងកីឡាក្រុង/ស្រុក/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ខណ្ឌ 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និងមន្ទីរអប់រំ យុវជន និងកីឡា រាជធានី ខេត្ត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</a:p>
          <a:p>
            <a:pPr marL="0" lv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ធានា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ថា ការបំពេញមុខងាររបស់សាលារៀនស្របតាមវិធានច្បាប់ និងនីតិវិធីនានាដូចមាន​ចែង​​ក្នុ​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ងគោល</a:t>
            </a:r>
          </a:p>
          <a:p>
            <a:pPr marL="0" lvl="0" indent="0">
              <a:buNone/>
            </a:pP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ការណ៍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​ណែនាំនេះ និងលិខិតបទដ្ឋានគតិយុត្តពាក់ព័ន្ធដទៃទៀតដែលមានជា</a:t>
            </a: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ធរមាន</a:t>
            </a:r>
          </a:p>
          <a:p>
            <a:pPr marL="0" lvl="0" indent="0">
              <a:buNone/>
            </a:pPr>
            <a:endParaRPr lang="en-US" sz="6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22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-ការ</a:t>
            </a:r>
            <a:r>
              <a:rPr lang="km-KH" sz="2200" dirty="0">
                <a:latin typeface="Khmer MEF1" panose="02000506000000020004" pitchFamily="2" charset="0"/>
                <a:cs typeface="Khmer MEF1" panose="02000506000000020004" pitchFamily="2" charset="0"/>
              </a:rPr>
              <a:t>ព្យាករហានិភ័យនានា និងការបង្ការទុកជាមុន ដើម្បីឱ្យការអនុវត្តកាន់តែមានប្រសិទ្ធភាព​ខ្ពស់។</a:t>
            </a:r>
            <a:endParaRPr lang="en-US" sz="22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23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XV.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ប្រព័ន្ធត្រួតពិនិត្យផ្ទៃ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ក្នុង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971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XVI.</a:t>
            </a:r>
            <a:r>
              <a:rPr lang="x-none" sz="1800" dirty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ការធ្វើសវនកម្ម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សវនកម្មផ្ទៃក្នុង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នាយក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ដ្ឋានសវនកម្មផ្ទៃក្នុងគឺជាអង្គភាពចំណុះឱ្យក្រសួងអប់រំ យុវជន​ និងកីឡា និងជាសេនាធិការ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ផ្ទាល់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របស់រដ្ឋមន្ត្រី មានភារកិច្ចធ្វើសវនកម្មប្រចាំឆ្នាំនីមួយៗលើសាលារៀនសាធារណៈទាំងអស់ ។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២.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សវនកម្មឯករាជ្យ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ស្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ថាប័នរដ្ឋ និងក្រុមហ៊ុនសវនកម្មឯករាជ្យអាចនឹងធ្វើសវនកម្មប្រចាំឆ្នាំនីមួយៗលើសាលា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សា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ធារណៈ ដើម្បី​​ធានាភាពត្រឹមត្រូវ និងតម្លាភាពទ្វេទិសនៃការអនុវត្តថវិកា រួមមាន៖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ក្រសួងសេដ្ឋកិច្ចនិងហិរញ្ញវត្ថុ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អាជ្ញាធរសវនកម្មជាតិ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ក្រសួងទំនាក់ទំនងរដ្ឋសភា ព្រឹទ្ធសភា និងអធិការកិច្ច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ឃ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ក្រុមហ៊ុនសវកម្មឯករាជ្យ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អធិការកិច្ច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ក្នុង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ករណីមានវិវាទកើតឡើង ឬដើម្បីបង្ការ និងទប់ស្កាត់ភាពមិនប្រក្រតីនានានៅតាមសាលារៀនសាធារណៈ អគ្គាធិការដ្ឋាន នៃក្រសួងអប់រំ យុវជន និងកីឡាមានភារកិច្ចចុះធ្វើអធិការកិច្ចជាប្រចាំ។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solidFill>
                  <a:srgbClr val="00206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សម្គាល់</a:t>
            </a:r>
            <a:r>
              <a:rPr lang="km-KH" sz="1800" b="1" dirty="0">
                <a:solidFill>
                  <a:srgbClr val="00206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rgbClr val="00B05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rgbClr val="00B05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ក្នុងករណីការចុះធ្វើសវនកម្ម និងអធិការកិច្ចនៅតាមសាលារៀនសាធារណៈ ហើយរកឃើញកំហុសដោយចេតនា អ្នកពាក់ព័ន្ធទាំងអស់ត្រូវអនុវត្តការដាក់ពិន័យ ឬ ផ្តន្ទាទោសទៅតាមបទបញ្ញត្តិនៃច្បាប់ដែលមានចែងជាធរមាន។</a:t>
            </a:r>
            <a:endParaRPr lang="en-US" sz="1800" b="1" dirty="0">
              <a:solidFill>
                <a:srgbClr val="00B05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747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ការងារចុងការិយបរិច្ឆេទ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km-KH" sz="5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ធានាភាពត្រឹមត្រូវ និងភាពគ្រប់គ្រាន់នៃឯកសារហិរញ្ញវត្ថុ នៅចុងការិយបរិច្ឆេទនីមួយៗ ហេរញ្ញិក និងប្រធាន គ.ម.ស. ត្រូវអនុវត្តដូចខាងក្រោម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endParaRPr lang="km-KH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ការងារចុងខែ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១.១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ពិនិត្យឡើងវិញឯកសារបញ្ជីគណនេយ្យ និងឯកសារគាំទ្រ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១.២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និងបិទបញ្ជីតាមដានសាច់ប្រាក់ក្នុងធនាគារប្រចាំខែ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១.៣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និង​បិទបញ្ជីបេឡាប្រចាំខែ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១.៤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រៀបចំរបាយការណ៍តាមដានវឌ្ឍនភាពប្រចាំ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ខែ</a:t>
            </a:r>
            <a:endParaRPr lang="km-KH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២.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ការងារចុងត្រីមាស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២.១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រៀបចំរបាយការណ៍ទូទាត់ចំណាយថវិកាប្រចាំត្រីមាស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spc="-11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២.២ </a:t>
            </a:r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រៀបចំរបាយការណ៍ចំណាយថវិកាតាមចំណាត់ថ្នាក់សេដ្ឋកិច្ច និង​សកម្មភាពប្រចាំត្រីមាស</a:t>
            </a:r>
            <a:endParaRPr lang="en-US" sz="1800" spc="-11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២.៣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រៀបចំរបាយការណ៍សមិទ្ធកម្មប្រចាំត្រីមាស	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៣.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ការងារចុងឆ្នាំ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៣.១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បូកសរុបរបាយការណ៍ទូទាត់ចំណាយថវិកាប្រចាំឆ្នាំ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spc="-9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៣.២ </a:t>
            </a:r>
            <a:r>
              <a:rPr lang="km-KH" sz="18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បូកសរុបរបាយការណ៍ចំណាយថវិកាតាមចំណាត់ថ្នាក់សេដ្ឋកិច្ច និងសកម្មភាពប្រចាំឆ្នាំ</a:t>
            </a:r>
            <a:endParaRPr lang="en-US" sz="1800" spc="-9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៣.៣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បូកសរុបរបាយការណ៍សមិទ្ធកម្មប្រចាំឆ្នាំ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៣.៤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និងរៀបចំទុកដាក់ឯកសារហិរញ្ញវត្ថុ និងគណនេយ្យឱ្យបានត្រឹមត្រូវ សម្រាប់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ជា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កម្មវត្ថុនៃការធ្វើសវនកម្ម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/>
            </a:r>
            <a:b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</a:b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755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300"/>
            <a:ext cx="8229600" cy="651396"/>
          </a:xfrm>
        </p:spPr>
        <p:txBody>
          <a:bodyPr>
            <a:normAutofit/>
          </a:bodyPr>
          <a:lstStyle/>
          <a:p>
            <a:pPr algn="ctr"/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ជំពូក ៣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 -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 ប្រព័ន្ធគ្រប់គ្រងឯកសារ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6237312"/>
          </a:xfrm>
        </p:spPr>
        <p:txBody>
          <a:bodyPr/>
          <a:lstStyle/>
          <a:p>
            <a:pPr marL="0" indent="0">
              <a:buNone/>
            </a:pPr>
            <a:r>
              <a:rPr lang="km-KH" dirty="0" smtClean="0"/>
              <a:t> 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</a:t>
            </a:r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.</a:t>
            </a:r>
            <a:r>
              <a:rPr lang="x-none" sz="1800" dirty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គោល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ការណ៍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រៀនសាធារណៈត្រូវរក្សាឯកសារសម្រាប់ការគ្រប់គ្រង និងការអនុវត្ដមូលនិធិដំណើរការសាលារៀន</a:t>
            </a:r>
            <a:r>
              <a:rPr lang="km-KH" sz="1700" spc="-70" dirty="0">
                <a:latin typeface="Khmer MEF1" panose="02000506000000020004" pitchFamily="2" charset="0"/>
                <a:cs typeface="Khmer MEF1" panose="02000506000000020004" pitchFamily="2" charset="0"/>
              </a:rPr>
              <a:t>សាធារណៈ ដោយត្រូវរក្សាទុកក្នុងក្រូណូឱ្យបានត្រឹមត្រូវ ។ ដើម្បីងាយស្រួលក្នុងការពិនិត្យ និង ថែទាំ គ.ម.ស.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 ត្រូវមានក្រូណូ ចំនួន </a:t>
            </a:r>
            <a:r>
              <a:rPr lang="pt-BR" sz="1700" dirty="0">
                <a:latin typeface="Khmer MEF1" panose="02000506000000020004" pitchFamily="2" charset="0"/>
                <a:cs typeface="Khmer MEF1" panose="02000506000000020004" pitchFamily="2" charset="0"/>
              </a:rPr>
              <a:t>0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៣ ប្រភេទ ដាច់ពីគ្នា រួមមាន៖</a:t>
            </a: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-ក្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រូណូទី១ សម្រាប់ការងារប្រតិបត្ដិការបច្ចេកទេស</a:t>
            </a: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-ក្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រូណូទី២ សម្រាប់ការងារប្រតិបត្ដិការហិរញ្ញវត្ថុ </a:t>
            </a: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-ក្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រូណូទី៣ ​សម្រាប់​របាយការណ៍ ។</a:t>
            </a: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២</a:t>
            </a:r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.</a:t>
            </a:r>
            <a:r>
              <a:rPr lang="x-none" sz="1800" dirty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ការរៀបចំឯកសារជាក្រុមសម្រាប់សាលារៀន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827584" y="2852936"/>
            <a:ext cx="7704856" cy="3888432"/>
            <a:chOff x="1537" y="1724"/>
            <a:chExt cx="8772" cy="11437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537" y="1918"/>
              <a:ext cx="6026" cy="314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១- ផែនការយុទ្ធសាស្ត្រអភិវឌ្ឍន៍សាលារៀន</a:t>
              </a:r>
              <a:endParaRPr lang="en-US" sz="1300" dirty="0">
                <a:effectLst/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២- ផែនការយុទ្ធសាស្រ្ដថវិកា</a:t>
              </a:r>
              <a:endParaRPr lang="en-US" sz="1300" dirty="0">
                <a:effectLst/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៣- ផែនការថវិកាប្រចាំឆ្នាំ</a:t>
              </a:r>
              <a:endParaRPr lang="en-US" sz="1300" dirty="0">
                <a:effectLst/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៤- ផែនការប្រតិបត្តិប្រចាំឆ្នាំ</a:t>
              </a:r>
              <a:endParaRPr lang="en-US" sz="1300" dirty="0">
                <a:effectLst/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៥- ឯកសារផ្សេងៗ</a:t>
              </a:r>
              <a:endParaRPr lang="en-US" sz="1300" dirty="0">
                <a:effectLst/>
                <a:latin typeface="Khmer MEF1" panose="02000506000000020004" pitchFamily="2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6" name="AutoShape 24"/>
            <p:cNvSpPr>
              <a:spLocks noChangeArrowheads="1"/>
            </p:cNvSpPr>
            <p:nvPr/>
          </p:nvSpPr>
          <p:spPr bwMode="auto">
            <a:xfrm>
              <a:off x="8154" y="1724"/>
              <a:ext cx="2155" cy="3176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ក្រូណូទី១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ឯកសារ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ប្រតិបត្ដិការបច្ចេកទេស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7" name="AutoShape 25"/>
            <p:cNvSpPr>
              <a:spLocks noChangeArrowheads="1"/>
            </p:cNvSpPr>
            <p:nvPr/>
          </p:nvSpPr>
          <p:spPr bwMode="auto">
            <a:xfrm>
              <a:off x="7613" y="3221"/>
              <a:ext cx="495" cy="426"/>
            </a:xfrm>
            <a:prstGeom prst="rightArrow">
              <a:avLst>
                <a:gd name="adj1" fmla="val 50000"/>
                <a:gd name="adj2" fmla="val 29049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537" y="5285"/>
              <a:ext cx="6013" cy="3724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១- ប័ណ្ណចំណូលនិងឯកសារគាំទ្រ 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២- ប័ណ្ណចំណាយនិងឯកសារគាំទ្រ 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៣- បញ្ជីតាមដានសាច់ប្រាក់ក្នុងធនាគារ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៤</a:t>
              </a:r>
              <a:r>
                <a:rPr lang="pt-BR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- </a:t>
              </a: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បញ្ជីបេឡា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៥</a:t>
              </a:r>
              <a:r>
                <a:rPr lang="pt-BR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- </a:t>
              </a: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របាយការណ៍ចំណាយថវិកាប្រចាំត្រីមាស និងឆ្នាំ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៦- របាយការណ៍ទូទាត់ចំណាយថវិកាប្រចាំត្រីមាស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8120" y="5058"/>
              <a:ext cx="2155" cy="3937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ក្រូណូទី២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ឯកសារ ប្រតិបត្តិការ​ហិរញ្ញវត្ថុ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0" name="AutoShape 28"/>
            <p:cNvSpPr>
              <a:spLocks noChangeArrowheads="1"/>
            </p:cNvSpPr>
            <p:nvPr/>
          </p:nvSpPr>
          <p:spPr bwMode="auto">
            <a:xfrm>
              <a:off x="7610" y="6937"/>
              <a:ext cx="407" cy="426"/>
            </a:xfrm>
            <a:prstGeom prst="rightArrow">
              <a:avLst>
                <a:gd name="adj1" fmla="val 50000"/>
                <a:gd name="adj2" fmla="val 29049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AutoShape 29"/>
            <p:cNvSpPr>
              <a:spLocks noChangeArrowheads="1"/>
            </p:cNvSpPr>
            <p:nvPr/>
          </p:nvSpPr>
          <p:spPr bwMode="auto">
            <a:xfrm>
              <a:off x="8114" y="9328"/>
              <a:ext cx="2155" cy="362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ក្រូណូទី៣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pt-BR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 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ឯកសារ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របាយការណ៍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537" y="9361"/>
              <a:ext cx="6025" cy="380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១- របាយការណ៍តាមដានវឌ្ឍភាពប្រចាំខែ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២- របាយការណ៍សមិទ្ធកម្មប្រចាំត្រីមាស និងឆ្នាំ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៣- របាយការណ៍ចុះពិនិត្យតាមដានពីអង្គភាពពាក់ព័ន្ធ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៤- របាយការណ៍អធិការកិច្ចពីអង្គភាពពាក់ព័ន្ធ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៥- របាយការណ៍សវនកម្មពីអង្គភាពពាក់ព័ន្ធ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km-KH" sz="13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៦- របាយការណ៍ពាក់ព័ន្ធផ្សេងៗ</a:t>
              </a:r>
              <a:endParaRPr lang="en-US" sz="1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>
              <a:off x="7619" y="11455"/>
              <a:ext cx="398" cy="426"/>
            </a:xfrm>
            <a:prstGeom prst="rightArrow">
              <a:avLst>
                <a:gd name="adj1" fmla="val 50000"/>
                <a:gd name="adj2" fmla="val 29049"/>
              </a:avLst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908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034" y="1916832"/>
            <a:ext cx="8229600" cy="443951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km-KH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សូម</a:t>
            </a: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អរគុណ</a:t>
            </a:r>
            <a:endParaRPr lang="en-US" sz="6600" b="1" dirty="0" smtClean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 algn="ctr">
              <a:buNone/>
            </a:pP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 algn="ctr">
              <a:buNone/>
            </a:pPr>
            <a:r>
              <a:rPr lang="en-US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Tel. 012 33 12 73 </a:t>
            </a:r>
            <a:r>
              <a:rPr lang="km-KH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(</a:t>
            </a: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Ouk</a:t>
            </a:r>
            <a:r>
              <a:rPr lang="en-US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 </a:t>
            </a: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Sarath</a:t>
            </a:r>
            <a:r>
              <a:rPr lang="en-US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)</a:t>
            </a:r>
          </a:p>
          <a:p>
            <a:pPr marL="0" indent="0" algn="ctr">
              <a:buNone/>
            </a:pP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 algn="ctr">
              <a:buNone/>
            </a:pPr>
            <a:endParaRPr lang="en-US" sz="6600" b="1" dirty="0" smtClean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 algn="ctr">
              <a:buNone/>
            </a:pP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13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9512" y="188640"/>
            <a:ext cx="8749480" cy="655272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r>
              <a:rPr lang="en-U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3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XII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គណនេយ្យ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XIII.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ការពិនិត្យតាម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ដាន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XIV.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ប្រព័ន្ធរបាយ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ការណ៍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ប្រព័ន្ធត្រួតពិនិត្យផ្ទៃ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ក្នុង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	XVI. 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សវនកម្ម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XVII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ការងារចុង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ការិយបរិច្ឆេទ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៣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ប្រព័ន្ធគ្រប់គ្រងឯក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សារ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១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គោល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ការណ៍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២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ការរៀបចំឯកសារជាក្រុមសម្រាប់សាលា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រៀន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៤ - ទម្រង់គំរូសម្រាប់ការគ្រប់គ្រងមូលនិធិដំណើរការសាលារៀនសាធារណៈ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762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 fontScale="90000"/>
          </a:bodyPr>
          <a:lstStyle/>
          <a:p>
            <a:pPr algn="ctr"/>
            <a:r>
              <a:rPr lang="km-KH" sz="5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/>
            </a:r>
            <a:br>
              <a:rPr lang="km-KH" sz="54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5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/>
            </a:r>
            <a:br>
              <a:rPr lang="km-KH" sz="5400" dirty="0">
                <a:latin typeface="Khmer OS Muol Light" panose="02000500000000020004" pitchFamily="2" charset="0"/>
                <a:cs typeface="Khmer OS Muol Light" panose="02000500000000020004" pitchFamily="2" charset="0"/>
              </a:rPr>
            </a:br>
            <a:r>
              <a:rPr lang="km-KH" sz="20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ជំពូក </a:t>
            </a:r>
            <a:r>
              <a:rPr lang="km-KH" sz="2000" dirty="0">
                <a:latin typeface="Khmer MEF2" panose="02000506000000020004" pitchFamily="2" charset="0"/>
                <a:cs typeface="Khmer MEF2" panose="02000506000000020004" pitchFamily="2" charset="0"/>
              </a:rPr>
              <a:t>១ </a:t>
            </a:r>
            <a:r>
              <a:rPr lang="en-US" sz="2000" dirty="0">
                <a:latin typeface="Khmer MEF2" panose="02000506000000020004" pitchFamily="2" charset="0"/>
                <a:cs typeface="Khmer MEF2" panose="02000506000000020004" pitchFamily="2" charset="0"/>
              </a:rPr>
              <a:t>-</a:t>
            </a:r>
            <a:r>
              <a:rPr lang="km-KH" sz="2000" dirty="0">
                <a:latin typeface="Khmer MEF2" panose="02000506000000020004" pitchFamily="2" charset="0"/>
                <a:cs typeface="Khmer MEF2" panose="02000506000000020004" pitchFamily="2" charset="0"/>
              </a:rPr>
              <a:t> សេចក្ដីផ្ដើម</a:t>
            </a:r>
            <a:r>
              <a:rPr lang="en-US" sz="2000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2000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20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556792"/>
            <a:ext cx="8712968" cy="438912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ផ្តល់ធនធានហិរញ្ញវត្ថុដល់សាលារៀន គឺជាឧបករណ៍និងមធ្យោបាយដ៏មានសារសំខាន់ដើម្បីកសាងធនធានមនុស្សសម្រាប់អភិវឌ្ឍន៍សេដ្ឋកិច្ច និងសង្គមជាតិប្រកបដោយសមធម៌ ។ </a:t>
            </a: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គោលការណ៍ណែនាំនេះ មានគោលបំណងដូចខាងក្រោម 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១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បែងចែកមូលនិធិដំណើរការសាលារៀន (ម.ដ.ស.) ដល់​សាលារៀនសាធារណៈ​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នៅ</a:t>
            </a: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ទូ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ទាំងប្រទេសនៃព្រះរាជាណាចក្រកម្ពុជា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២</a:t>
            </a:r>
            <a:r>
              <a:rPr lang="ar-SA" sz="18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អនុវត្តតាមប្រព័ន្ធគ្រប់គ្រងតាមសាលារៀនសាធារណៈ និងប្រើប្រាស់ថវិកាស្រប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តាម</a:t>
            </a: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គោល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ការណ៍ស្នូលអភិបាលកិច្ចល្អ ដោយធានាបានប្រសិទ្ធភាព ស័ក្តិសិទ្ធភាព 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មាន</a:t>
            </a: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 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សមិទ្ធ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ផលរីកចម្រើន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ជាសក្ខីកម្ម  ពិសេសសមិទ្ធផលសិក្សារបស់សិស្ស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៣</a:t>
            </a:r>
            <a:r>
              <a:rPr lang="ar-SA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លើក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កម្ពស់សមត្ថភាពគ្រប់គ្រងហិរញ្ញវត្ថុក្នុងការរៀបចំ និងថែរក្សាប្រព័ន្ធ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គ្រប់គ្រង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ហិរញ្ញ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វត្ថុមួយ​ច្បាស់​លាស់ ​​ដែលអាចអនុវត្ដបាននៅគ្រប់កម្រិត ព្រមទាំងរៀបចំ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របាយ</a:t>
            </a:r>
            <a:endParaRPr lang="en-U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ការណ៍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​ហិរញ្ញវត្ថុបាន  ត្រឹមត្រូវ និងទាន់ពេលវេលា។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4</a:t>
            </a:fld>
            <a:endParaRPr lang="tr-T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077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ជំពូក ២ </a:t>
            </a:r>
            <a:r>
              <a:rPr lang="en-US" sz="1800" dirty="0">
                <a:latin typeface="Khmer MEF2" panose="02000506000000020004" pitchFamily="2" charset="0"/>
                <a:cs typeface="Khmer MEF2" panose="02000506000000020004" pitchFamily="2" charset="0"/>
              </a:rPr>
              <a:t>-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 ប្រព័ន្ធគ្រប់គ្រងហិរញ្ញវត្ថុសម្រាប់មូលនិធិដំណើរការសាលារៀនសាធារ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127848"/>
          </a:xfrm>
        </p:spPr>
        <p:txBody>
          <a:bodyPr/>
          <a:lstStyle/>
          <a:p>
            <a:pPr marL="0" indent="0">
              <a:buNone/>
            </a:pPr>
            <a:endParaRPr lang="km-KH" sz="1800" b="1" dirty="0" smtClean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pt-BR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I</a:t>
            </a:r>
            <a:r>
              <a:rPr lang="pt-BR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គោលបំណង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b="1" dirty="0"/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បង្កើតប្រព័ន្ធគ្រប់គ្រងហិរញ្ញវត្ថុសម្រាប់អនុវត្តមូលនិធិដំណើរការសាលារៀនដល់សាលារៀន</a:t>
            </a:r>
            <a:r>
              <a:rPr lang="en-US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                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សាធារណៈដើម្បី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dirty="0" smtClean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500859852"/>
              </p:ext>
            </p:extLst>
          </p:nvPr>
        </p:nvGraphicFramePr>
        <p:xfrm>
          <a:off x="1115616" y="2780928"/>
          <a:ext cx="7056784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179512" y="4857253"/>
            <a:ext cx="871296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7030" marR="0" indent="-367030" algn="just">
              <a:spcBef>
                <a:spcPts val="600"/>
              </a:spcBef>
              <a:spcAft>
                <a:spcPts val="0"/>
              </a:spcAft>
              <a:tabLst>
                <a:tab pos="365760" algn="l"/>
              </a:tabLst>
            </a:pPr>
            <a:r>
              <a:rPr lang="pt-BR" b="1" dirty="0">
                <a:latin typeface="Times New Roman" panose="02020603050405020304" pitchFamily="18" charset="0"/>
                <a:cs typeface="Khmer MEF2" panose="02000506000000020004" pitchFamily="2" charset="0"/>
              </a:rPr>
              <a:t>II. </a:t>
            </a:r>
            <a:r>
              <a:rPr lang="km-KH" dirty="0">
                <a:latin typeface="Times New Roman" panose="02020603050405020304" pitchFamily="18" charset="0"/>
                <a:cs typeface="Khmer MEF2" panose="02000506000000020004" pitchFamily="2" charset="0"/>
              </a:rPr>
              <a:t>វិសាល</a:t>
            </a:r>
            <a:r>
              <a:rPr lang="km-KH" dirty="0" smtClean="0">
                <a:latin typeface="Times New Roman" panose="02020603050405020304" pitchFamily="18" charset="0"/>
                <a:cs typeface="Khmer MEF2" panose="02000506000000020004" pitchFamily="2" charset="0"/>
              </a:rPr>
              <a:t>ភាព</a:t>
            </a:r>
          </a:p>
          <a:p>
            <a:pPr marL="367030" marR="0" indent="-367030" algn="just">
              <a:spcBef>
                <a:spcPts val="600"/>
              </a:spcBef>
              <a:spcAft>
                <a:spcPts val="0"/>
              </a:spcAft>
              <a:tabLst>
                <a:tab pos="365760" algn="l"/>
              </a:tabLst>
            </a:pP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ប្រព័ន្ធ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គ្រប់គ្រងហិរញ្ញវត្ថុសម្រាប់មូលនិធិដំណើរការសាលារៀនរបស់ក្រសួងអប់រំ យុ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វជន</a:t>
            </a:r>
          </a:p>
          <a:p>
            <a:pPr marL="367030" marR="0" indent="-367030" algn="just">
              <a:spcBef>
                <a:spcPts val="600"/>
              </a:spcBef>
              <a:spcAft>
                <a:spcPts val="0"/>
              </a:spcAft>
              <a:tabLst>
                <a:tab pos="365760" algn="l"/>
              </a:tabLst>
            </a:pP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និងកីឡា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មាន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​វិសាលភាពអនុវត្តនៅតាមសាលារៀនសាធារណៈរួមមាន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សាលាមត្តេយ្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យសិក្សា</a:t>
            </a:r>
          </a:p>
          <a:p>
            <a:pPr marL="367030" marR="0" indent="-367030" algn="just">
              <a:spcBef>
                <a:spcPts val="600"/>
              </a:spcBef>
              <a:spcAft>
                <a:spcPts val="0"/>
              </a:spcAft>
              <a:tabLst>
                <a:tab pos="365760" algn="l"/>
              </a:tabLst>
            </a:pP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សាលាបឋមសិក្សា  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អនុវិទ្យាល័យ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វិទ្យា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ល័យ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អគារ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ធនធានក្នុងវិទ្យាល័យ 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និង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វិទ្យាល័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យចំណេះ</a:t>
            </a:r>
          </a:p>
          <a:p>
            <a:pPr marL="367030" marR="0" indent="-367030" algn="just">
              <a:spcBef>
                <a:spcPts val="600"/>
              </a:spcBef>
              <a:spcAft>
                <a:spcPts val="0"/>
              </a:spcAft>
              <a:tabLst>
                <a:tab pos="365760" algn="l"/>
              </a:tabLst>
            </a:pP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ទូទៅ</a:t>
            </a:r>
            <a:r>
              <a:rPr lang="km-KH" dirty="0">
                <a:latin typeface="Khmer MEF1" panose="02000506000000020004" pitchFamily="2" charset="0"/>
                <a:cs typeface="Khmer MEF1" panose="02000506000000020004" pitchFamily="2" charset="0"/>
              </a:rPr>
              <a:t>និងបច្ចេកទេ</a:t>
            </a:r>
            <a:r>
              <a:rPr lang="km-KH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ស។</a:t>
            </a:r>
            <a:endParaRPr lang="km-KH" b="1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834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3528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km-KH" b="1" dirty="0" smtClean="0"/>
              <a:t/>
            </a:r>
            <a:br>
              <a:rPr lang="km-KH" b="1" dirty="0" smtClean="0"/>
            </a:br>
            <a:r>
              <a:rPr lang="km-KH" b="1" dirty="0"/>
              <a:t/>
            </a:r>
            <a:br>
              <a:rPr lang="km-KH" b="1" dirty="0"/>
            </a:br>
            <a:r>
              <a:rPr lang="km-KH" b="1" dirty="0" smtClean="0"/>
              <a:t/>
            </a:r>
            <a:br>
              <a:rPr lang="km-KH" b="1" dirty="0" smtClean="0"/>
            </a:br>
            <a:r>
              <a:rPr lang="km-KH" b="1" dirty="0"/>
              <a:t/>
            </a:r>
            <a:br>
              <a:rPr lang="km-KH" b="1" dirty="0"/>
            </a:br>
            <a:r>
              <a:rPr lang="km-KH" b="1" dirty="0" smtClean="0"/>
              <a:t/>
            </a:r>
            <a:br>
              <a:rPr lang="km-KH" b="1" dirty="0" smtClean="0"/>
            </a:br>
            <a:r>
              <a:rPr lang="km-KH" b="1" dirty="0"/>
              <a:t/>
            </a:r>
            <a:br>
              <a:rPr lang="km-KH" b="1" dirty="0"/>
            </a:br>
            <a:r>
              <a:rPr lang="km-KH" b="1" dirty="0" smtClean="0"/>
              <a:t/>
            </a:r>
            <a:br>
              <a:rPr lang="km-KH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km-KH" b="1" dirty="0" smtClean="0"/>
              <a:t/>
            </a:r>
            <a:br>
              <a:rPr lang="km-KH" b="1" dirty="0" smtClean="0"/>
            </a:br>
            <a:r>
              <a:rPr lang="km-KH" b="1" dirty="0"/>
              <a:t> </a:t>
            </a:r>
            <a:r>
              <a:rPr lang="km-KH" b="1" dirty="0" smtClean="0"/>
              <a:t> </a:t>
            </a:r>
            <a:br>
              <a:rPr lang="km-KH" b="1" dirty="0" smtClean="0"/>
            </a:br>
            <a:r>
              <a:rPr lang="km-KH" b="1" dirty="0"/>
              <a:t/>
            </a:r>
            <a:br>
              <a:rPr lang="km-KH" b="1" dirty="0"/>
            </a:br>
            <a:r>
              <a:rPr lang="x-none" sz="20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III</a:t>
            </a:r>
            <a:r>
              <a:rPr lang="x-none" sz="2000" b="1" dirty="0">
                <a:latin typeface="Khmer MEF2" panose="02000506000000020004" pitchFamily="2" charset="0"/>
                <a:cs typeface="Khmer MEF2" panose="02000506000000020004" pitchFamily="2" charset="0"/>
              </a:rPr>
              <a:t>. </a:t>
            </a:r>
            <a:r>
              <a:rPr lang="km-KH" sz="2000" dirty="0">
                <a:latin typeface="Khmer MEF2" panose="02000506000000020004" pitchFamily="2" charset="0"/>
                <a:cs typeface="Khmer MEF2" panose="02000506000000020004" pitchFamily="2" charset="0"/>
              </a:rPr>
              <a:t>ទស្សនាទាននៃការគ្រប់គ្រងហិរញ្ញវត្ថុ</a:t>
            </a:r>
            <a:r>
              <a:rPr lang="en-US" sz="20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20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20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49838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m-KH" dirty="0" smtClean="0"/>
              <a:t>	</a:t>
            </a:r>
          </a:p>
          <a:p>
            <a:pPr marL="0" indent="0">
              <a:buNone/>
            </a:pPr>
            <a:r>
              <a:rPr lang="km-KH" sz="1800" spc="-5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spc="-5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1800" spc="-50" dirty="0">
                <a:latin typeface="Khmer MEF1" panose="02000506000000020004" pitchFamily="2" charset="0"/>
                <a:cs typeface="Khmer MEF1" panose="02000506000000020004" pitchFamily="2" charset="0"/>
              </a:rPr>
              <a:t>ការអនុវត្ដមូលនិធិដំណើរការសាលារៀន (ម.ដ.ស.) ការគ្រប់គ្រង​ហិរញ្ញវត្ថុត្រូវផ្តោតលើ </a:t>
            </a:r>
            <a:r>
              <a:rPr lang="km-KH" sz="1800" spc="-5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endParaRPr lang="km-KH" sz="1000" spc="-5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900" b="1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ការរៀបចំផែនការថវិកា 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គឺជាកិច្ចដំណើរការនៃការកំណត់ពីតម្រូវការថវិកា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ដើម្បី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អនុ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វត្ដសកម្មភាព ឬគម្រោងមួយ ដោយត្រូវផលិតបានជាលទ្ធផល និងសមិទ្ធ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ផល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ជាក់ស្តែ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ង ។ </a:t>
            </a:r>
            <a:endParaRPr lang="km-KH" sz="19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1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ខ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900" b="1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ការវិភាជថវិកា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 គឺជាដំណើរការបែងចែកថវិកាទៅតាមសកម្មភាពជាក់លាក់ និង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ខ្ទង់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ថវិកា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ដោយអនុលោមតាមកាលវិភាគនៃការអនុវត្ដផែនការសកម្មភាពនីមួយៗ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។</a:t>
            </a:r>
          </a:p>
          <a:p>
            <a:pPr marL="0" indent="0">
              <a:buNone/>
            </a:pPr>
            <a:endParaRPr lang="en-US" sz="11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គ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900" b="1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ការអនុវត្តចំណូល និងចំណាយ 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គឺជានីតិវិធីហិរញ្ញវត្ថុ និងគណនេយ្យសម្រាប់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ប្រើ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ប្រាស់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ថវិកាឱ្យចំទិសដៅ និងមានប្រសិទ្ធភាព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។</a:t>
            </a:r>
          </a:p>
          <a:p>
            <a:pPr marL="0" indent="0">
              <a:buNone/>
            </a:pPr>
            <a:endParaRPr lang="en-US" sz="1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ឃ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. </a:t>
            </a:r>
            <a:r>
              <a:rPr lang="km-KH" sz="1900" b="1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ការត្រួតពិនិត្យតាមដាននិងវាយតម្លៃ 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គឺជាកិច្ចដំណើរការប្រមូលទិន្នន័យ វិភាគ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លើ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របាយ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ការណ៍ហិរញ្ញវត្ថុ របាយការណ៍សមិទ្ធកម្ម និងការអនុវត្តនីតិវិធី ដើម្បី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កំណត់</a:t>
            </a:r>
          </a:p>
          <a:p>
            <a:pPr marL="0" indent="0">
              <a:buNone/>
            </a:pP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ទិស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ដៅបន្ត ។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527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I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en-US" sz="20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V</a:t>
            </a:r>
            <a:r>
              <a:rPr lang="en-US" sz="2000" dirty="0">
                <a:latin typeface="Khmer MEF2" panose="02000506000000020004" pitchFamily="2" charset="0"/>
                <a:cs typeface="Khmer MEF2" panose="02000506000000020004" pitchFamily="2" charset="0"/>
              </a:rPr>
              <a:t>. </a:t>
            </a:r>
            <a:r>
              <a:rPr lang="km-KH" sz="2000" dirty="0">
                <a:latin typeface="Khmer MEF2" panose="02000506000000020004" pitchFamily="2" charset="0"/>
                <a:cs typeface="Khmer MEF2" panose="02000506000000020004" pitchFamily="2" charset="0"/>
              </a:rPr>
              <a:t>ទស្សនាទានទូទៅនៃមូលនិធិដំណើរការសាលារៀនសាធារ</a:t>
            </a:r>
            <a:r>
              <a:rPr lang="km-KH" sz="20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</a:t>
            </a:r>
            <a:br>
              <a:rPr lang="km-KH" sz="20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20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55840"/>
          </a:xfrm>
        </p:spPr>
        <p:txBody>
          <a:bodyPr/>
          <a:lstStyle/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១. ទស្សនវិស័យរបស់សាលា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រៀន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ផ្តល់សេវាអប់រំឱ្យចំទិសដៅ សាលារៀនត្រូវឈរលើទស្សនៈអ្នកទទួលផលនៃការប្រើប្រាស់​សេវា ជាពិសេសលទ្ធផលចុងក្រោយ ។ ការផ្តល់ចំណេះដឹងដល់សិស្ស លទ្ធផលចុងក្រោយគឺការងារ ប្រាក់ចំណូលខ្ពស់ ហើយគេអាចក្លាយជាពលរដ្ឋល្អដែលអាចរស់នៅក្នុងសង្គមមួយប្រកបដោយវិបុលភាព ។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7200" y="3068960"/>
            <a:ext cx="8075240" cy="3168352"/>
            <a:chOff x="0" y="0"/>
            <a:chExt cx="5408763" cy="2225615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5408763" cy="222561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248082" y="160020"/>
              <a:ext cx="4861763" cy="1897380"/>
              <a:chOff x="-49104" y="0"/>
              <a:chExt cx="4862357" cy="1897812"/>
            </a:xfrm>
          </p:grpSpPr>
          <p:sp>
            <p:nvSpPr>
              <p:cNvPr id="7" name="Rounded Rectangle 6"/>
              <p:cNvSpPr/>
              <p:nvPr/>
            </p:nvSpPr>
            <p:spPr>
              <a:xfrm>
                <a:off x="-49104" y="0"/>
                <a:ext cx="721569" cy="1897812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ការគាំទ្រ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8" name="Right Arrow 7"/>
              <p:cNvSpPr/>
              <p:nvPr/>
            </p:nvSpPr>
            <p:spPr>
              <a:xfrm>
                <a:off x="733246" y="34506"/>
                <a:ext cx="1198880" cy="577831"/>
              </a:xfrm>
              <a:prstGeom prst="rightArrow">
                <a:avLst>
                  <a:gd name="adj1" fmla="val 50000"/>
                  <a:gd name="adj2" fmla="val 46907"/>
                </a:avLst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ការដឹកនាំ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9" name="Right Arrow 8"/>
              <p:cNvSpPr/>
              <p:nvPr/>
            </p:nvSpPr>
            <p:spPr>
              <a:xfrm>
                <a:off x="733246" y="646803"/>
                <a:ext cx="1198880" cy="594418"/>
              </a:xfrm>
              <a:prstGeom prst="rightArrow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សេវាបង្រៀន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0" name="Right Arrow 9"/>
              <p:cNvSpPr/>
              <p:nvPr/>
            </p:nvSpPr>
            <p:spPr>
              <a:xfrm>
                <a:off x="733246" y="1259457"/>
                <a:ext cx="1198880" cy="560705"/>
              </a:xfrm>
              <a:prstGeom prst="rightArrow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ការចូលរួម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2044461" y="51712"/>
                <a:ext cx="773858" cy="56896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ចំណេះ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2044461" y="655427"/>
                <a:ext cx="773858" cy="56896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បំណិន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2053086" y="1267766"/>
                <a:ext cx="765232" cy="56896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ឥរិយាបថ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4" name="Right Arrow 13"/>
              <p:cNvSpPr/>
              <p:nvPr/>
            </p:nvSpPr>
            <p:spPr>
              <a:xfrm>
                <a:off x="2861081" y="655427"/>
                <a:ext cx="1184517" cy="586105"/>
              </a:xfrm>
              <a:prstGeom prst="rightArrow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សិស្ស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084320" y="25880"/>
                <a:ext cx="728933" cy="551815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ការងារ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084320" y="612337"/>
                <a:ext cx="728345" cy="551815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ប្រាក់ចំណូល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084320" y="1216325"/>
                <a:ext cx="728933" cy="551815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ពលរដ្ឋល្អ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</p:grpSp>
      </p:grp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94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487888"/>
          </a:xfrm>
        </p:spPr>
        <p:txBody>
          <a:bodyPr/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២. គោលបំណង 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ធានាឱ្យបានការអនុវត្តស្របតាមគោលនយោបាយអប់រំ មូលនិធិដំណើរការសាលារៀនសាធារណៈមានគោលបំណងដូចខាងក្រោម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endParaRPr lang="km-KH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10723139"/>
              </p:ext>
            </p:extLst>
          </p:nvPr>
        </p:nvGraphicFramePr>
        <p:xfrm>
          <a:off x="323528" y="2420888"/>
          <a:ext cx="856895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794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៣. យុទ្ធសាស្រ្ត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646074637"/>
              </p:ext>
            </p:extLst>
          </p:nvPr>
        </p:nvGraphicFramePr>
        <p:xfrm>
          <a:off x="539552" y="1556792"/>
          <a:ext cx="835292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634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11743</TotalTime>
  <Words>2364</Words>
  <Application>Microsoft Office PowerPoint</Application>
  <PresentationFormat>On-screen Show (4:3)</PresentationFormat>
  <Paragraphs>480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3" baseType="lpstr">
      <vt:lpstr>MS Gothic</vt:lpstr>
      <vt:lpstr>Albertus</vt:lpstr>
      <vt:lpstr>Arial</vt:lpstr>
      <vt:lpstr>Calibri</vt:lpstr>
      <vt:lpstr>DaunPenh</vt:lpstr>
      <vt:lpstr>Khmer MEF1</vt:lpstr>
      <vt:lpstr>Khmer MEF2</vt:lpstr>
      <vt:lpstr>Khmer OS</vt:lpstr>
      <vt:lpstr>Khmer OS Muol Light</vt:lpstr>
      <vt:lpstr>Khmer OS System</vt:lpstr>
      <vt:lpstr>Limon S1</vt:lpstr>
      <vt:lpstr>MoolBoran</vt:lpstr>
      <vt:lpstr>Times New Roman</vt:lpstr>
      <vt:lpstr>Wingdings 2</vt:lpstr>
      <vt:lpstr>Akış</vt:lpstr>
      <vt:lpstr>PowerPoint Presentation</vt:lpstr>
      <vt:lpstr>PowerPoint Presentation</vt:lpstr>
      <vt:lpstr>PowerPoint Presentation</vt:lpstr>
      <vt:lpstr>  ជំពូក ១ - សេចក្ដីផ្ដើម </vt:lpstr>
      <vt:lpstr>ជំពូក ២ - ប្រព័ន្ធគ្រប់គ្រងហិរញ្ញវត្ថុសម្រាប់មូលនិធិដំណើរការសាលារៀនសាធារណៈ </vt:lpstr>
      <vt:lpstr>             III. ទស្សនាទាននៃការគ្រប់គ្រងហិរញ្ញវត្ថុ </vt:lpstr>
      <vt:lpstr>I   V. ទស្សនាទានទូទៅនៃមូលនិធិដំណើរការសាលារៀនសាធារណៈ </vt:lpstr>
      <vt:lpstr>PowerPoint Presentation</vt:lpstr>
      <vt:lpstr>PowerPoint Presentation</vt:lpstr>
      <vt:lpstr>PowerPoint Presentation</vt:lpstr>
      <vt:lpstr>V. រចនាសម្ព័ន្ធគ្រប់គ្រងហិរញ្ញវត្ថុ </vt:lpstr>
      <vt:lpstr>VI. គោលការណ៍ហិរញ្ញវត្ថុ </vt:lpstr>
      <vt:lpstr>VI. គោលការណ៍ហិរញ្ញវត្ថុ (ត) </vt:lpstr>
      <vt:lpstr>VI. គោលការណ៍ហិរញ្ញវត្ថុ (ត) </vt:lpstr>
      <vt:lpstr>VII. មុខងារ និងការទទួលខុសត្រូវរបស់សាលារៀនសាធារណៈ (ត) </vt:lpstr>
      <vt:lpstr>VIII. ការរៀបចំថវិកា (ត)</vt:lpstr>
      <vt:lpstr>X. ការគ្រប់គ្រងគណនីធនាគារ </vt:lpstr>
      <vt:lpstr>XII. ប្រព័ន្ធគណនេយ្យ </vt:lpstr>
      <vt:lpstr>XIII. ការពិនិត្យតាមដាន </vt:lpstr>
      <vt:lpstr>XIII. ការពិនិត្យតាមដាន (ត) </vt:lpstr>
      <vt:lpstr>PowerPoint Presentation</vt:lpstr>
      <vt:lpstr>PowerPoint Presentation</vt:lpstr>
      <vt:lpstr>XV. ប្រព័ន្ធត្រួតពិនិត្យផ្ទៃក្នុង </vt:lpstr>
      <vt:lpstr>XV. ប្រព័ន្ធត្រួតពិនិត្យផ្ទៃក្នុង (ត) </vt:lpstr>
      <vt:lpstr>XVI. ការធ្វើសវនកម្ម </vt:lpstr>
      <vt:lpstr>XVII. ការងារចុងការិយបរិច្ឆេទ </vt:lpstr>
      <vt:lpstr>ជំពូក ៣ - ប្រព័ន្ធគ្រប់គ្រងឯកសារ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pitousu@gmail.com</cp:lastModifiedBy>
  <cp:revision>940</cp:revision>
  <cp:lastPrinted>2019-04-24T23:48:30Z</cp:lastPrinted>
  <dcterms:created xsi:type="dcterms:W3CDTF">2014-06-18T13:33:51Z</dcterms:created>
  <dcterms:modified xsi:type="dcterms:W3CDTF">2019-04-25T00:32:54Z</dcterms:modified>
</cp:coreProperties>
</file>